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4"/>
  </p:notesMasterIdLst>
  <p:sldIdLst>
    <p:sldId id="262" r:id="rId2"/>
    <p:sldId id="265" r:id="rId3"/>
    <p:sldId id="264" r:id="rId4"/>
    <p:sldId id="263" r:id="rId5"/>
    <p:sldId id="267" r:id="rId6"/>
    <p:sldId id="268" r:id="rId7"/>
    <p:sldId id="270" r:id="rId8"/>
    <p:sldId id="271" r:id="rId9"/>
    <p:sldId id="285" r:id="rId10"/>
    <p:sldId id="272" r:id="rId11"/>
    <p:sldId id="284" r:id="rId12"/>
    <p:sldId id="274" r:id="rId13"/>
    <p:sldId id="275" r:id="rId14"/>
    <p:sldId id="276" r:id="rId15"/>
    <p:sldId id="273" r:id="rId16"/>
    <p:sldId id="283" r:id="rId17"/>
    <p:sldId id="278" r:id="rId18"/>
    <p:sldId id="282" r:id="rId19"/>
    <p:sldId id="279" r:id="rId20"/>
    <p:sldId id="281" r:id="rId21"/>
    <p:sldId id="280" r:id="rId22"/>
    <p:sldId id="277" r:id="rId23"/>
  </p:sldIdLst>
  <p:sldSz cx="6858000" cy="9906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12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53E46"/>
    <a:srgbClr val="F9FEA1"/>
    <a:srgbClr val="A89F52"/>
    <a:srgbClr val="344654"/>
    <a:srgbClr val="FBF994"/>
    <a:srgbClr val="385D57"/>
    <a:srgbClr val="553E4C"/>
    <a:srgbClr val="7F6D36"/>
    <a:srgbClr val="FCFED0"/>
    <a:srgbClr val="F0E4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07A435E-C44C-46BB-ACDE-7737FB276993}" v="76" dt="2025-01-12T15:55:58.96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enhum Estilo, Grade de Tabe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660"/>
  </p:normalViewPr>
  <p:slideViewPr>
    <p:cSldViewPr snapToGrid="0">
      <p:cViewPr>
        <p:scale>
          <a:sx n="100" d="100"/>
          <a:sy n="100" d="100"/>
        </p:scale>
        <p:origin x="490" y="-4018"/>
      </p:cViewPr>
      <p:guideLst>
        <p:guide orient="horz" pos="312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a Helena Testa de Carvalho" userId="a24ee26f452e954f" providerId="LiveId" clId="{407A435E-C44C-46BB-ACDE-7737FB276993}"/>
    <pc:docChg chg="undo custSel addSld delSld modSld">
      <pc:chgData name="Ana Helena Testa de Carvalho" userId="a24ee26f452e954f" providerId="LiveId" clId="{407A435E-C44C-46BB-ACDE-7737FB276993}" dt="2025-01-12T15:57:17.360" v="356" actId="12789"/>
      <pc:docMkLst>
        <pc:docMk/>
      </pc:docMkLst>
      <pc:sldChg chg="modSp mod">
        <pc:chgData name="Ana Helena Testa de Carvalho" userId="a24ee26f452e954f" providerId="LiveId" clId="{407A435E-C44C-46BB-ACDE-7737FB276993}" dt="2025-01-12T15:16:58.752" v="251" actId="14861"/>
        <pc:sldMkLst>
          <pc:docMk/>
          <pc:sldMk cId="872737199" sldId="262"/>
        </pc:sldMkLst>
        <pc:spChg chg="ord">
          <ac:chgData name="Ana Helena Testa de Carvalho" userId="a24ee26f452e954f" providerId="LiveId" clId="{407A435E-C44C-46BB-ACDE-7737FB276993}" dt="2025-01-12T14:34:45.909" v="1" actId="13244"/>
          <ac:spMkLst>
            <pc:docMk/>
            <pc:sldMk cId="872737199" sldId="262"/>
            <ac:spMk id="2" creationId="{976AB3A6-FD5D-A825-C26B-47724AFE1DA2}"/>
          </ac:spMkLst>
        </pc:spChg>
        <pc:spChg chg="ord">
          <ac:chgData name="Ana Helena Testa de Carvalho" userId="a24ee26f452e954f" providerId="LiveId" clId="{407A435E-C44C-46BB-ACDE-7737FB276993}" dt="2025-01-12T14:34:42.107" v="0" actId="13244"/>
          <ac:spMkLst>
            <pc:docMk/>
            <pc:sldMk cId="872737199" sldId="262"/>
            <ac:spMk id="3" creationId="{1ED57600-3118-ED01-ADFA-55DF0C57C187}"/>
          </ac:spMkLst>
        </pc:spChg>
        <pc:picChg chg="mod">
          <ac:chgData name="Ana Helena Testa de Carvalho" userId="a24ee26f452e954f" providerId="LiveId" clId="{407A435E-C44C-46BB-ACDE-7737FB276993}" dt="2025-01-12T15:16:58.752" v="251" actId="14861"/>
          <ac:picMkLst>
            <pc:docMk/>
            <pc:sldMk cId="872737199" sldId="262"/>
            <ac:picMk id="1026" creationId="{188CD7C2-5FE5-5592-DD60-5E168A72487A}"/>
          </ac:picMkLst>
        </pc:picChg>
      </pc:sldChg>
      <pc:sldChg chg="modSp mod">
        <pc:chgData name="Ana Helena Testa de Carvalho" userId="a24ee26f452e954f" providerId="LiveId" clId="{407A435E-C44C-46BB-ACDE-7737FB276993}" dt="2025-01-12T14:41:05.985" v="23" actId="962"/>
        <pc:sldMkLst>
          <pc:docMk/>
          <pc:sldMk cId="2917733551" sldId="263"/>
        </pc:sldMkLst>
        <pc:spChg chg="ord">
          <ac:chgData name="Ana Helena Testa de Carvalho" userId="a24ee26f452e954f" providerId="LiveId" clId="{407A435E-C44C-46BB-ACDE-7737FB276993}" dt="2025-01-12T14:39:37.378" v="18"/>
          <ac:spMkLst>
            <pc:docMk/>
            <pc:sldMk cId="2917733551" sldId="263"/>
            <ac:spMk id="2" creationId="{2A164916-AD65-CEF7-033A-94EEC5F089FD}"/>
          </ac:spMkLst>
        </pc:spChg>
        <pc:spChg chg="mod">
          <ac:chgData name="Ana Helena Testa de Carvalho" userId="a24ee26f452e954f" providerId="LiveId" clId="{407A435E-C44C-46BB-ACDE-7737FB276993}" dt="2025-01-12T14:38:03.581" v="11" actId="962"/>
          <ac:spMkLst>
            <pc:docMk/>
            <pc:sldMk cId="2917733551" sldId="263"/>
            <ac:spMk id="32" creationId="{706683FF-532B-7D13-1012-A26E98F864AA}"/>
          </ac:spMkLst>
        </pc:spChg>
        <pc:spChg chg="mod">
          <ac:chgData name="Ana Helena Testa de Carvalho" userId="a24ee26f452e954f" providerId="LiveId" clId="{407A435E-C44C-46BB-ACDE-7737FB276993}" dt="2025-01-12T14:38:04.479" v="12" actId="962"/>
          <ac:spMkLst>
            <pc:docMk/>
            <pc:sldMk cId="2917733551" sldId="263"/>
            <ac:spMk id="33" creationId="{747A6E7A-A013-EE21-BCEF-35765746E958}"/>
          </ac:spMkLst>
        </pc:spChg>
        <pc:picChg chg="mod ord">
          <ac:chgData name="Ana Helena Testa de Carvalho" userId="a24ee26f452e954f" providerId="LiveId" clId="{407A435E-C44C-46BB-ACDE-7737FB276993}" dt="2025-01-12T14:41:05.985" v="23" actId="962"/>
          <ac:picMkLst>
            <pc:docMk/>
            <pc:sldMk cId="2917733551" sldId="263"/>
            <ac:picMk id="34" creationId="{8AC907C0-98AA-5BBE-C704-E47408F74D32}"/>
          </ac:picMkLst>
        </pc:picChg>
      </pc:sldChg>
      <pc:sldChg chg="modSp mod">
        <pc:chgData name="Ana Helena Testa de Carvalho" userId="a24ee26f452e954f" providerId="LiveId" clId="{407A435E-C44C-46BB-ACDE-7737FB276993}" dt="2025-01-12T14:37:51.732" v="10"/>
        <pc:sldMkLst>
          <pc:docMk/>
          <pc:sldMk cId="1833677920" sldId="264"/>
        </pc:sldMkLst>
        <pc:spChg chg="mod">
          <ac:chgData name="Ana Helena Testa de Carvalho" userId="a24ee26f452e954f" providerId="LiveId" clId="{407A435E-C44C-46BB-ACDE-7737FB276993}" dt="2025-01-12T14:37:29.006" v="4" actId="962"/>
          <ac:spMkLst>
            <pc:docMk/>
            <pc:sldMk cId="1833677920" sldId="264"/>
            <ac:spMk id="7" creationId="{BA7811AC-A4BC-0F82-24E8-CF12AB4E9260}"/>
          </ac:spMkLst>
        </pc:spChg>
        <pc:picChg chg="mod ord">
          <ac:chgData name="Ana Helena Testa de Carvalho" userId="a24ee26f452e954f" providerId="LiveId" clId="{407A435E-C44C-46BB-ACDE-7737FB276993}" dt="2025-01-12T14:37:51.732" v="10"/>
          <ac:picMkLst>
            <pc:docMk/>
            <pc:sldMk cId="1833677920" sldId="264"/>
            <ac:picMk id="9" creationId="{B3861363-587C-A976-254F-666A25E02890}"/>
          </ac:picMkLst>
        </pc:picChg>
      </pc:sldChg>
      <pc:sldChg chg="addSp delSp modSp mod">
        <pc:chgData name="Ana Helena Testa de Carvalho" userId="a24ee26f452e954f" providerId="LiveId" clId="{407A435E-C44C-46BB-ACDE-7737FB276993}" dt="2025-01-12T15:14:43.641" v="237" actId="478"/>
        <pc:sldMkLst>
          <pc:docMk/>
          <pc:sldMk cId="1957879820" sldId="265"/>
        </pc:sldMkLst>
        <pc:graphicFrameChg chg="add mod modGraphic">
          <ac:chgData name="Ana Helena Testa de Carvalho" userId="a24ee26f452e954f" providerId="LiveId" clId="{407A435E-C44C-46BB-ACDE-7737FB276993}" dt="2025-01-12T15:07:18.164" v="235" actId="465"/>
          <ac:graphicFrameMkLst>
            <pc:docMk/>
            <pc:sldMk cId="1957879820" sldId="265"/>
            <ac:graphicFrameMk id="2" creationId="{278ACBC4-F62A-9B91-C1DA-F0ECF46F0F69}"/>
          </ac:graphicFrameMkLst>
        </pc:graphicFrameChg>
        <pc:graphicFrameChg chg="add del mod modGraphic">
          <ac:chgData name="Ana Helena Testa de Carvalho" userId="a24ee26f452e954f" providerId="LiveId" clId="{407A435E-C44C-46BB-ACDE-7737FB276993}" dt="2025-01-12T15:14:43.641" v="237" actId="478"/>
          <ac:graphicFrameMkLst>
            <pc:docMk/>
            <pc:sldMk cId="1957879820" sldId="265"/>
            <ac:graphicFrameMk id="3" creationId="{42478AA7-634E-C2B1-6385-A879469046FE}"/>
          </ac:graphicFrameMkLst>
        </pc:graphicFrameChg>
        <pc:graphicFrameChg chg="mod modGraphic">
          <ac:chgData name="Ana Helena Testa de Carvalho" userId="a24ee26f452e954f" providerId="LiveId" clId="{407A435E-C44C-46BB-ACDE-7737FB276993}" dt="2025-01-12T15:07:15.300" v="234" actId="552"/>
          <ac:graphicFrameMkLst>
            <pc:docMk/>
            <pc:sldMk cId="1957879820" sldId="265"/>
            <ac:graphicFrameMk id="6" creationId="{B9459D7F-7A6C-FBA5-3CC8-1EC1689FBD78}"/>
          </ac:graphicFrameMkLst>
        </pc:graphicFrameChg>
        <pc:graphicFrameChg chg="add mod modGraphic">
          <ac:chgData name="Ana Helena Testa de Carvalho" userId="a24ee26f452e954f" providerId="LiveId" clId="{407A435E-C44C-46BB-ACDE-7737FB276993}" dt="2025-01-12T15:07:18.164" v="235" actId="465"/>
          <ac:graphicFrameMkLst>
            <pc:docMk/>
            <pc:sldMk cId="1957879820" sldId="265"/>
            <ac:graphicFrameMk id="7" creationId="{4B204211-BE28-7F2E-55A1-435F9AB0A493}"/>
          </ac:graphicFrameMkLst>
        </pc:graphicFrameChg>
        <pc:graphicFrameChg chg="add mod modGraphic">
          <ac:chgData name="Ana Helena Testa de Carvalho" userId="a24ee26f452e954f" providerId="LiveId" clId="{407A435E-C44C-46BB-ACDE-7737FB276993}" dt="2025-01-12T15:07:18.164" v="235" actId="465"/>
          <ac:graphicFrameMkLst>
            <pc:docMk/>
            <pc:sldMk cId="1957879820" sldId="265"/>
            <ac:graphicFrameMk id="8" creationId="{ECDC656C-D309-549A-068F-B2715C537E00}"/>
          </ac:graphicFrameMkLst>
        </pc:graphicFrameChg>
        <pc:graphicFrameChg chg="add mod modGraphic">
          <ac:chgData name="Ana Helena Testa de Carvalho" userId="a24ee26f452e954f" providerId="LiveId" clId="{407A435E-C44C-46BB-ACDE-7737FB276993}" dt="2025-01-12T15:07:18.164" v="235" actId="465"/>
          <ac:graphicFrameMkLst>
            <pc:docMk/>
            <pc:sldMk cId="1957879820" sldId="265"/>
            <ac:graphicFrameMk id="9" creationId="{FB3757A3-8A8D-79B3-E571-357FC26A4628}"/>
          </ac:graphicFrameMkLst>
        </pc:graphicFrameChg>
        <pc:graphicFrameChg chg="add mod modGraphic">
          <ac:chgData name="Ana Helena Testa de Carvalho" userId="a24ee26f452e954f" providerId="LiveId" clId="{407A435E-C44C-46BB-ACDE-7737FB276993}" dt="2025-01-12T15:07:18.164" v="235" actId="465"/>
          <ac:graphicFrameMkLst>
            <pc:docMk/>
            <pc:sldMk cId="1957879820" sldId="265"/>
            <ac:graphicFrameMk id="10" creationId="{187D51D2-620C-7C77-ECE6-D2EA8CC329AE}"/>
          </ac:graphicFrameMkLst>
        </pc:graphicFrameChg>
        <pc:graphicFrameChg chg="add mod modGraphic">
          <ac:chgData name="Ana Helena Testa de Carvalho" userId="a24ee26f452e954f" providerId="LiveId" clId="{407A435E-C44C-46BB-ACDE-7737FB276993}" dt="2025-01-12T15:07:18.164" v="235" actId="465"/>
          <ac:graphicFrameMkLst>
            <pc:docMk/>
            <pc:sldMk cId="1957879820" sldId="265"/>
            <ac:graphicFrameMk id="11" creationId="{22BBCD31-3D48-C961-B1F5-42E74DD8424E}"/>
          </ac:graphicFrameMkLst>
        </pc:graphicFrameChg>
        <pc:graphicFrameChg chg="add mod modGraphic">
          <ac:chgData name="Ana Helena Testa de Carvalho" userId="a24ee26f452e954f" providerId="LiveId" clId="{407A435E-C44C-46BB-ACDE-7737FB276993}" dt="2025-01-12T15:07:18.164" v="235" actId="465"/>
          <ac:graphicFrameMkLst>
            <pc:docMk/>
            <pc:sldMk cId="1957879820" sldId="265"/>
            <ac:graphicFrameMk id="12" creationId="{41CE403E-4AB7-2296-F9FC-1239F80BF8A7}"/>
          </ac:graphicFrameMkLst>
        </pc:graphicFrameChg>
        <pc:graphicFrameChg chg="add mod modGraphic">
          <ac:chgData name="Ana Helena Testa de Carvalho" userId="a24ee26f452e954f" providerId="LiveId" clId="{407A435E-C44C-46BB-ACDE-7737FB276993}" dt="2025-01-12T15:07:15.300" v="234" actId="552"/>
          <ac:graphicFrameMkLst>
            <pc:docMk/>
            <pc:sldMk cId="1957879820" sldId="265"/>
            <ac:graphicFrameMk id="13" creationId="{375D09F9-B019-F954-A47C-F21E49B704F4}"/>
          </ac:graphicFrameMkLst>
        </pc:graphicFrameChg>
      </pc:sldChg>
      <pc:sldChg chg="modSp mod">
        <pc:chgData name="Ana Helena Testa de Carvalho" userId="a24ee26f452e954f" providerId="LiveId" clId="{407A435E-C44C-46BB-ACDE-7737FB276993}" dt="2025-01-12T14:39:58.260" v="22" actId="962"/>
        <pc:sldMkLst>
          <pc:docMk/>
          <pc:sldMk cId="1281888181" sldId="267"/>
        </pc:sldMkLst>
        <pc:spChg chg="ord">
          <ac:chgData name="Ana Helena Testa de Carvalho" userId="a24ee26f452e954f" providerId="LiveId" clId="{407A435E-C44C-46BB-ACDE-7737FB276993}" dt="2025-01-12T14:39:56.207" v="21"/>
          <ac:spMkLst>
            <pc:docMk/>
            <pc:sldMk cId="1281888181" sldId="267"/>
            <ac:spMk id="2" creationId="{A6D404CA-8242-6576-BE33-797E68BDEBF5}"/>
          </ac:spMkLst>
        </pc:spChg>
        <pc:spChg chg="mod">
          <ac:chgData name="Ana Helena Testa de Carvalho" userId="a24ee26f452e954f" providerId="LiveId" clId="{407A435E-C44C-46BB-ACDE-7737FB276993}" dt="2025-01-12T14:39:48.718" v="19" actId="962"/>
          <ac:spMkLst>
            <pc:docMk/>
            <pc:sldMk cId="1281888181" sldId="267"/>
            <ac:spMk id="7" creationId="{B243DBC0-EE87-51F0-8F53-9CE2D5640914}"/>
          </ac:spMkLst>
        </pc:spChg>
        <pc:picChg chg="mod">
          <ac:chgData name="Ana Helena Testa de Carvalho" userId="a24ee26f452e954f" providerId="LiveId" clId="{407A435E-C44C-46BB-ACDE-7737FB276993}" dt="2025-01-12T14:39:58.260" v="22" actId="962"/>
          <ac:picMkLst>
            <pc:docMk/>
            <pc:sldMk cId="1281888181" sldId="267"/>
            <ac:picMk id="4" creationId="{F58D33D3-D804-DE0E-7727-C651F5BC76A5}"/>
          </ac:picMkLst>
        </pc:picChg>
      </pc:sldChg>
      <pc:sldChg chg="modSp mod">
        <pc:chgData name="Ana Helena Testa de Carvalho" userId="a24ee26f452e954f" providerId="LiveId" clId="{407A435E-C44C-46BB-ACDE-7737FB276993}" dt="2025-01-12T14:41:28.428" v="32"/>
        <pc:sldMkLst>
          <pc:docMk/>
          <pc:sldMk cId="261510940" sldId="268"/>
        </pc:sldMkLst>
        <pc:spChg chg="ord">
          <ac:chgData name="Ana Helena Testa de Carvalho" userId="a24ee26f452e954f" providerId="LiveId" clId="{407A435E-C44C-46BB-ACDE-7737FB276993}" dt="2025-01-12T14:41:19.036" v="29"/>
          <ac:spMkLst>
            <pc:docMk/>
            <pc:sldMk cId="261510940" sldId="268"/>
            <ac:spMk id="2" creationId="{F1221A4D-E81E-ECCB-8FCA-01A8B0ACF04E}"/>
          </ac:spMkLst>
        </pc:spChg>
        <pc:spChg chg="ord">
          <ac:chgData name="Ana Helena Testa de Carvalho" userId="a24ee26f452e954f" providerId="LiveId" clId="{407A435E-C44C-46BB-ACDE-7737FB276993}" dt="2025-01-12T14:41:28.428" v="32"/>
          <ac:spMkLst>
            <pc:docMk/>
            <pc:sldMk cId="261510940" sldId="268"/>
            <ac:spMk id="6" creationId="{347DDCBC-9782-0178-D0B6-32C237065930}"/>
          </ac:spMkLst>
        </pc:spChg>
        <pc:spChg chg="mod">
          <ac:chgData name="Ana Helena Testa de Carvalho" userId="a24ee26f452e954f" providerId="LiveId" clId="{407A435E-C44C-46BB-ACDE-7737FB276993}" dt="2025-01-12T14:41:09.084" v="24" actId="962"/>
          <ac:spMkLst>
            <pc:docMk/>
            <pc:sldMk cId="261510940" sldId="268"/>
            <ac:spMk id="32" creationId="{09E7C9E7-87C3-75A9-45E2-5C35FFFFA0A1}"/>
          </ac:spMkLst>
        </pc:spChg>
        <pc:spChg chg="mod">
          <ac:chgData name="Ana Helena Testa de Carvalho" userId="a24ee26f452e954f" providerId="LiveId" clId="{407A435E-C44C-46BB-ACDE-7737FB276993}" dt="2025-01-12T14:41:09.751" v="25" actId="962"/>
          <ac:spMkLst>
            <pc:docMk/>
            <pc:sldMk cId="261510940" sldId="268"/>
            <ac:spMk id="33" creationId="{976A577F-4E6F-8C6B-AF95-F2B55C487FDD}"/>
          </ac:spMkLst>
        </pc:spChg>
        <pc:picChg chg="mod">
          <ac:chgData name="Ana Helena Testa de Carvalho" userId="a24ee26f452e954f" providerId="LiveId" clId="{407A435E-C44C-46BB-ACDE-7737FB276993}" dt="2025-01-12T14:41:12.073" v="26" actId="962"/>
          <ac:picMkLst>
            <pc:docMk/>
            <pc:sldMk cId="261510940" sldId="268"/>
            <ac:picMk id="34" creationId="{B433104C-70D1-0E88-59DB-4374C3B0309A}"/>
          </ac:picMkLst>
        </pc:picChg>
      </pc:sldChg>
      <pc:sldChg chg="modSp mod">
        <pc:chgData name="Ana Helena Testa de Carvalho" userId="a24ee26f452e954f" providerId="LiveId" clId="{407A435E-C44C-46BB-ACDE-7737FB276993}" dt="2025-01-12T14:41:37.878" v="36" actId="962"/>
        <pc:sldMkLst>
          <pc:docMk/>
          <pc:sldMk cId="1032848926" sldId="270"/>
        </pc:sldMkLst>
        <pc:spChg chg="ord">
          <ac:chgData name="Ana Helena Testa de Carvalho" userId="a24ee26f452e954f" providerId="LiveId" clId="{407A435E-C44C-46BB-ACDE-7737FB276993}" dt="2025-01-12T14:41:36.284" v="35"/>
          <ac:spMkLst>
            <pc:docMk/>
            <pc:sldMk cId="1032848926" sldId="270"/>
            <ac:spMk id="2" creationId="{BD8ED557-3A5F-07CF-4192-C8CA1717B487}"/>
          </ac:spMkLst>
        </pc:spChg>
        <pc:spChg chg="mod">
          <ac:chgData name="Ana Helena Testa de Carvalho" userId="a24ee26f452e954f" providerId="LiveId" clId="{407A435E-C44C-46BB-ACDE-7737FB276993}" dt="2025-01-12T14:41:32.299" v="33" actId="962"/>
          <ac:spMkLst>
            <pc:docMk/>
            <pc:sldMk cId="1032848926" sldId="270"/>
            <ac:spMk id="7" creationId="{FFE9BD4E-E43D-F1DF-6F7A-C8F8B88E7CD9}"/>
          </ac:spMkLst>
        </pc:spChg>
        <pc:picChg chg="mod">
          <ac:chgData name="Ana Helena Testa de Carvalho" userId="a24ee26f452e954f" providerId="LiveId" clId="{407A435E-C44C-46BB-ACDE-7737FB276993}" dt="2025-01-12T14:41:37.878" v="36" actId="962"/>
          <ac:picMkLst>
            <pc:docMk/>
            <pc:sldMk cId="1032848926" sldId="270"/>
            <ac:picMk id="4" creationId="{96CD3C24-D0F0-6AF2-C9FA-FC49717FD71D}"/>
          </ac:picMkLst>
        </pc:picChg>
      </pc:sldChg>
      <pc:sldChg chg="modSp mod">
        <pc:chgData name="Ana Helena Testa de Carvalho" userId="a24ee26f452e954f" providerId="LiveId" clId="{407A435E-C44C-46BB-ACDE-7737FB276993}" dt="2025-01-12T14:41:54.900" v="47" actId="962"/>
        <pc:sldMkLst>
          <pc:docMk/>
          <pc:sldMk cId="446717041" sldId="271"/>
        </pc:sldMkLst>
        <pc:spChg chg="mod">
          <ac:chgData name="Ana Helena Testa de Carvalho" userId="a24ee26f452e954f" providerId="LiveId" clId="{407A435E-C44C-46BB-ACDE-7737FB276993}" dt="2025-01-12T14:41:53.848" v="46" actId="962"/>
          <ac:spMkLst>
            <pc:docMk/>
            <pc:sldMk cId="446717041" sldId="271"/>
            <ac:spMk id="4" creationId="{C92AF187-FCF0-86AB-B167-7AAE73636146}"/>
          </ac:spMkLst>
        </pc:spChg>
        <pc:spChg chg="mod ord">
          <ac:chgData name="Ana Helena Testa de Carvalho" userId="a24ee26f452e954f" providerId="LiveId" clId="{407A435E-C44C-46BB-ACDE-7737FB276993}" dt="2025-01-12T14:41:50.287" v="42"/>
          <ac:spMkLst>
            <pc:docMk/>
            <pc:sldMk cId="446717041" sldId="271"/>
            <ac:spMk id="32" creationId="{D883F32C-6357-53BA-7721-8552FBF98F0D}"/>
          </ac:spMkLst>
        </pc:spChg>
        <pc:spChg chg="mod ord">
          <ac:chgData name="Ana Helena Testa de Carvalho" userId="a24ee26f452e954f" providerId="LiveId" clId="{407A435E-C44C-46BB-ACDE-7737FB276993}" dt="2025-01-12T14:41:48.445" v="40"/>
          <ac:spMkLst>
            <pc:docMk/>
            <pc:sldMk cId="446717041" sldId="271"/>
            <ac:spMk id="33" creationId="{275D532F-DD82-CA15-4C63-A1F154D1C031}"/>
          </ac:spMkLst>
        </pc:spChg>
        <pc:picChg chg="mod ord">
          <ac:chgData name="Ana Helena Testa de Carvalho" userId="a24ee26f452e954f" providerId="LiveId" clId="{407A435E-C44C-46BB-ACDE-7737FB276993}" dt="2025-01-12T14:41:54.900" v="47" actId="962"/>
          <ac:picMkLst>
            <pc:docMk/>
            <pc:sldMk cId="446717041" sldId="271"/>
            <ac:picMk id="34" creationId="{9428F658-CEC1-C66A-DD6D-DD5F8377912C}"/>
          </ac:picMkLst>
        </pc:picChg>
      </pc:sldChg>
      <pc:sldChg chg="modSp mod">
        <pc:chgData name="Ana Helena Testa de Carvalho" userId="a24ee26f452e954f" providerId="LiveId" clId="{407A435E-C44C-46BB-ACDE-7737FB276993}" dt="2025-01-12T14:43:43.619" v="73"/>
        <pc:sldMkLst>
          <pc:docMk/>
          <pc:sldMk cId="4232390503" sldId="272"/>
        </pc:sldMkLst>
        <pc:spChg chg="ord">
          <ac:chgData name="Ana Helena Testa de Carvalho" userId="a24ee26f452e954f" providerId="LiveId" clId="{407A435E-C44C-46BB-ACDE-7737FB276993}" dt="2025-01-12T14:43:43.619" v="73"/>
          <ac:spMkLst>
            <pc:docMk/>
            <pc:sldMk cId="4232390503" sldId="272"/>
            <ac:spMk id="2" creationId="{EE7EAF25-70E8-4D70-D4FB-4455A8EECFCE}"/>
          </ac:spMkLst>
        </pc:spChg>
        <pc:spChg chg="mod">
          <ac:chgData name="Ana Helena Testa de Carvalho" userId="a24ee26f452e954f" providerId="LiveId" clId="{407A435E-C44C-46BB-ACDE-7737FB276993}" dt="2025-01-12T14:43:39.208" v="70" actId="962"/>
          <ac:spMkLst>
            <pc:docMk/>
            <pc:sldMk cId="4232390503" sldId="272"/>
            <ac:spMk id="7" creationId="{BC1804A6-6826-D60F-CF69-67D4AD182666}"/>
          </ac:spMkLst>
        </pc:spChg>
        <pc:picChg chg="mod">
          <ac:chgData name="Ana Helena Testa de Carvalho" userId="a24ee26f452e954f" providerId="LiveId" clId="{407A435E-C44C-46BB-ACDE-7737FB276993}" dt="2025-01-12T14:43:40.619" v="71" actId="962"/>
          <ac:picMkLst>
            <pc:docMk/>
            <pc:sldMk cId="4232390503" sldId="272"/>
            <ac:picMk id="4" creationId="{48AFE786-3158-C7A4-DEF8-418673686E59}"/>
          </ac:picMkLst>
        </pc:picChg>
      </pc:sldChg>
      <pc:sldChg chg="modSp mod">
        <pc:chgData name="Ana Helena Testa de Carvalho" userId="a24ee26f452e954f" providerId="LiveId" clId="{407A435E-C44C-46BB-ACDE-7737FB276993}" dt="2025-01-12T14:46:35.588" v="115"/>
        <pc:sldMkLst>
          <pc:docMk/>
          <pc:sldMk cId="3429478091" sldId="273"/>
        </pc:sldMkLst>
        <pc:spChg chg="mod ord">
          <ac:chgData name="Ana Helena Testa de Carvalho" userId="a24ee26f452e954f" providerId="LiveId" clId="{407A435E-C44C-46BB-ACDE-7737FB276993}" dt="2025-01-12T14:46:29.089" v="113"/>
          <ac:spMkLst>
            <pc:docMk/>
            <pc:sldMk cId="3429478091" sldId="273"/>
            <ac:spMk id="32" creationId="{02069FA1-8CF7-88CE-7519-EDA085929041}"/>
          </ac:spMkLst>
        </pc:spChg>
        <pc:spChg chg="mod ord">
          <ac:chgData name="Ana Helena Testa de Carvalho" userId="a24ee26f452e954f" providerId="LiveId" clId="{407A435E-C44C-46BB-ACDE-7737FB276993}" dt="2025-01-12T14:46:27.413" v="111"/>
          <ac:spMkLst>
            <pc:docMk/>
            <pc:sldMk cId="3429478091" sldId="273"/>
            <ac:spMk id="33" creationId="{AEFAB173-DAC5-133E-0573-40A343C5789D}"/>
          </ac:spMkLst>
        </pc:spChg>
        <pc:picChg chg="mod ord">
          <ac:chgData name="Ana Helena Testa de Carvalho" userId="a24ee26f452e954f" providerId="LiveId" clId="{407A435E-C44C-46BB-ACDE-7737FB276993}" dt="2025-01-12T14:46:35.588" v="115"/>
          <ac:picMkLst>
            <pc:docMk/>
            <pc:sldMk cId="3429478091" sldId="273"/>
            <ac:picMk id="34" creationId="{55AC93B6-36A7-6ACC-E2AB-D5523DDE1BED}"/>
          </ac:picMkLst>
        </pc:picChg>
      </pc:sldChg>
      <pc:sldChg chg="modSp mod">
        <pc:chgData name="Ana Helena Testa de Carvalho" userId="a24ee26f452e954f" providerId="LiveId" clId="{407A435E-C44C-46BB-ACDE-7737FB276993}" dt="2025-01-12T14:44:29.616" v="88"/>
        <pc:sldMkLst>
          <pc:docMk/>
          <pc:sldMk cId="709593468" sldId="274"/>
        </pc:sldMkLst>
        <pc:spChg chg="ord">
          <ac:chgData name="Ana Helena Testa de Carvalho" userId="a24ee26f452e954f" providerId="LiveId" clId="{407A435E-C44C-46BB-ACDE-7737FB276993}" dt="2025-01-12T14:44:29.616" v="88"/>
          <ac:spMkLst>
            <pc:docMk/>
            <pc:sldMk cId="709593468" sldId="274"/>
            <ac:spMk id="2" creationId="{D42E2182-EAD1-B180-6D8D-2339BF4E13B9}"/>
          </ac:spMkLst>
        </pc:spChg>
        <pc:spChg chg="mod ord">
          <ac:chgData name="Ana Helena Testa de Carvalho" userId="a24ee26f452e954f" providerId="LiveId" clId="{407A435E-C44C-46BB-ACDE-7737FB276993}" dt="2025-01-12T14:44:23.901" v="87"/>
          <ac:spMkLst>
            <pc:docMk/>
            <pc:sldMk cId="709593468" sldId="274"/>
            <ac:spMk id="7" creationId="{2C541BED-BEE8-9588-D010-545F68985EAD}"/>
          </ac:spMkLst>
        </pc:spChg>
        <pc:picChg chg="mod">
          <ac:chgData name="Ana Helena Testa de Carvalho" userId="a24ee26f452e954f" providerId="LiveId" clId="{407A435E-C44C-46BB-ACDE-7737FB276993}" dt="2025-01-12T14:44:17.042" v="85" actId="962"/>
          <ac:picMkLst>
            <pc:docMk/>
            <pc:sldMk cId="709593468" sldId="274"/>
            <ac:picMk id="4" creationId="{D7B38D31-3D30-C612-F888-D826BCE66F7A}"/>
          </ac:picMkLst>
        </pc:picChg>
      </pc:sldChg>
      <pc:sldChg chg="modSp mod">
        <pc:chgData name="Ana Helena Testa de Carvalho" userId="a24ee26f452e954f" providerId="LiveId" clId="{407A435E-C44C-46BB-ACDE-7737FB276993}" dt="2025-01-12T14:46:07.740" v="102" actId="962"/>
        <pc:sldMkLst>
          <pc:docMk/>
          <pc:sldMk cId="1975384645" sldId="275"/>
        </pc:sldMkLst>
        <pc:spChg chg="mod ord">
          <ac:chgData name="Ana Helena Testa de Carvalho" userId="a24ee26f452e954f" providerId="LiveId" clId="{407A435E-C44C-46BB-ACDE-7737FB276993}" dt="2025-01-12T14:46:06.337" v="101" actId="962"/>
          <ac:spMkLst>
            <pc:docMk/>
            <pc:sldMk cId="1975384645" sldId="275"/>
            <ac:spMk id="32" creationId="{03CE469C-4D63-1265-517E-F152759D26C9}"/>
          </ac:spMkLst>
        </pc:spChg>
        <pc:spChg chg="mod ord">
          <ac:chgData name="Ana Helena Testa de Carvalho" userId="a24ee26f452e954f" providerId="LiveId" clId="{407A435E-C44C-46BB-ACDE-7737FB276993}" dt="2025-01-12T14:46:07.740" v="102" actId="962"/>
          <ac:spMkLst>
            <pc:docMk/>
            <pc:sldMk cId="1975384645" sldId="275"/>
            <ac:spMk id="33" creationId="{3BD7006D-4637-DD95-33E6-1834970E4F9A}"/>
          </ac:spMkLst>
        </pc:spChg>
        <pc:picChg chg="mod">
          <ac:chgData name="Ana Helena Testa de Carvalho" userId="a24ee26f452e954f" providerId="LiveId" clId="{407A435E-C44C-46BB-ACDE-7737FB276993}" dt="2025-01-12T14:46:05.175" v="100" actId="962"/>
          <ac:picMkLst>
            <pc:docMk/>
            <pc:sldMk cId="1975384645" sldId="275"/>
            <ac:picMk id="13" creationId="{31AAAFCE-6CB4-EEAC-1751-E3C26B27D417}"/>
          </ac:picMkLst>
        </pc:picChg>
        <pc:picChg chg="mod ord">
          <ac:chgData name="Ana Helena Testa de Carvalho" userId="a24ee26f452e954f" providerId="LiveId" clId="{407A435E-C44C-46BB-ACDE-7737FB276993}" dt="2025-01-12T14:44:47.017" v="99"/>
          <ac:picMkLst>
            <pc:docMk/>
            <pc:sldMk cId="1975384645" sldId="275"/>
            <ac:picMk id="34" creationId="{1B1E501D-B296-51F8-E803-478A60A22EFD}"/>
          </ac:picMkLst>
        </pc:picChg>
      </pc:sldChg>
      <pc:sldChg chg="modSp mod">
        <pc:chgData name="Ana Helena Testa de Carvalho" userId="a24ee26f452e954f" providerId="LiveId" clId="{407A435E-C44C-46BB-ACDE-7737FB276993}" dt="2025-01-12T14:46:18.746" v="107"/>
        <pc:sldMkLst>
          <pc:docMk/>
          <pc:sldMk cId="69525860" sldId="276"/>
        </pc:sldMkLst>
        <pc:spChg chg="ord">
          <ac:chgData name="Ana Helena Testa de Carvalho" userId="a24ee26f452e954f" providerId="LiveId" clId="{407A435E-C44C-46BB-ACDE-7737FB276993}" dt="2025-01-12T14:46:18.746" v="107"/>
          <ac:spMkLst>
            <pc:docMk/>
            <pc:sldMk cId="69525860" sldId="276"/>
            <ac:spMk id="2" creationId="{6FAB88B4-AF0F-EE78-4D83-B58165DEC883}"/>
          </ac:spMkLst>
        </pc:spChg>
        <pc:spChg chg="mod ord">
          <ac:chgData name="Ana Helena Testa de Carvalho" userId="a24ee26f452e954f" providerId="LiveId" clId="{407A435E-C44C-46BB-ACDE-7737FB276993}" dt="2025-01-12T14:46:15.886" v="106"/>
          <ac:spMkLst>
            <pc:docMk/>
            <pc:sldMk cId="69525860" sldId="276"/>
            <ac:spMk id="7" creationId="{BE1AC31A-D043-78FF-A7B4-3759188540E7}"/>
          </ac:spMkLst>
        </pc:spChg>
        <pc:picChg chg="mod">
          <ac:chgData name="Ana Helena Testa de Carvalho" userId="a24ee26f452e954f" providerId="LiveId" clId="{407A435E-C44C-46BB-ACDE-7737FB276993}" dt="2025-01-12T14:46:13.522" v="103" actId="962"/>
          <ac:picMkLst>
            <pc:docMk/>
            <pc:sldMk cId="69525860" sldId="276"/>
            <ac:picMk id="4" creationId="{641DCBDA-F428-BD78-9E93-CDC7A17B58E7}"/>
          </ac:picMkLst>
        </pc:picChg>
      </pc:sldChg>
      <pc:sldChg chg="addSp delSp modSp mod">
        <pc:chgData name="Ana Helena Testa de Carvalho" userId="a24ee26f452e954f" providerId="LiveId" clId="{407A435E-C44C-46BB-ACDE-7737FB276993}" dt="2025-01-12T15:57:17.360" v="356" actId="12789"/>
        <pc:sldMkLst>
          <pc:docMk/>
          <pc:sldMk cId="1699692077" sldId="277"/>
        </pc:sldMkLst>
        <pc:spChg chg="add mod">
          <ac:chgData name="Ana Helena Testa de Carvalho" userId="a24ee26f452e954f" providerId="LiveId" clId="{407A435E-C44C-46BB-ACDE-7737FB276993}" dt="2025-01-12T15:57:17.360" v="356" actId="12789"/>
          <ac:spMkLst>
            <pc:docMk/>
            <pc:sldMk cId="1699692077" sldId="277"/>
            <ac:spMk id="2" creationId="{7906DCA3-FF15-6101-FA28-6D0BE13A5D03}"/>
          </ac:spMkLst>
        </pc:spChg>
        <pc:spChg chg="mod">
          <ac:chgData name="Ana Helena Testa de Carvalho" userId="a24ee26f452e954f" providerId="LiveId" clId="{407A435E-C44C-46BB-ACDE-7737FB276993}" dt="2025-01-12T15:55:14.665" v="343" actId="255"/>
          <ac:spMkLst>
            <pc:docMk/>
            <pc:sldMk cId="1699692077" sldId="277"/>
            <ac:spMk id="5" creationId="{BAA43869-DB31-1766-B6FA-B3A84FD55701}"/>
          </ac:spMkLst>
        </pc:spChg>
        <pc:spChg chg="del mod">
          <ac:chgData name="Ana Helena Testa de Carvalho" userId="a24ee26f452e954f" providerId="LiveId" clId="{407A435E-C44C-46BB-ACDE-7737FB276993}" dt="2025-01-12T15:53:27.534" v="328"/>
          <ac:spMkLst>
            <pc:docMk/>
            <pc:sldMk cId="1699692077" sldId="277"/>
            <ac:spMk id="13" creationId="{F9ED07AD-BEE8-E2FD-0A65-EF1AECD1D110}"/>
          </ac:spMkLst>
        </pc:spChg>
        <pc:spChg chg="mod ord">
          <ac:chgData name="Ana Helena Testa de Carvalho" userId="a24ee26f452e954f" providerId="LiveId" clId="{407A435E-C44C-46BB-ACDE-7737FB276993}" dt="2025-01-12T14:50:21.295" v="168"/>
          <ac:spMkLst>
            <pc:docMk/>
            <pc:sldMk cId="1699692077" sldId="277"/>
            <ac:spMk id="32" creationId="{2D5E7674-6573-F48F-C245-CEFF0EF5B0A2}"/>
          </ac:spMkLst>
        </pc:spChg>
        <pc:spChg chg="mod ord">
          <ac:chgData name="Ana Helena Testa de Carvalho" userId="a24ee26f452e954f" providerId="LiveId" clId="{407A435E-C44C-46BB-ACDE-7737FB276993}" dt="2025-01-12T14:50:24.389" v="173"/>
          <ac:spMkLst>
            <pc:docMk/>
            <pc:sldMk cId="1699692077" sldId="277"/>
            <ac:spMk id="33" creationId="{FD2ACB81-605F-392F-8C34-C5A1563C7A5E}"/>
          </ac:spMkLst>
        </pc:spChg>
        <pc:picChg chg="mod">
          <ac:chgData name="Ana Helena Testa de Carvalho" userId="a24ee26f452e954f" providerId="LiveId" clId="{407A435E-C44C-46BB-ACDE-7737FB276993}" dt="2025-01-12T15:57:17.360" v="356" actId="12789"/>
          <ac:picMkLst>
            <pc:docMk/>
            <pc:sldMk cId="1699692077" sldId="277"/>
            <ac:picMk id="15" creationId="{D57F48E4-4FAE-87F4-9E0B-1951272F1691}"/>
          </ac:picMkLst>
        </pc:picChg>
        <pc:picChg chg="mod ord">
          <ac:chgData name="Ana Helena Testa de Carvalho" userId="a24ee26f452e954f" providerId="LiveId" clId="{407A435E-C44C-46BB-ACDE-7737FB276993}" dt="2025-01-12T14:50:30.303" v="181"/>
          <ac:picMkLst>
            <pc:docMk/>
            <pc:sldMk cId="1699692077" sldId="277"/>
            <ac:picMk id="34" creationId="{254DE25A-BCD1-9103-2D06-A523FDDFB7FC}"/>
          </ac:picMkLst>
        </pc:picChg>
      </pc:sldChg>
      <pc:sldChg chg="modSp mod">
        <pc:chgData name="Ana Helena Testa de Carvalho" userId="a24ee26f452e954f" providerId="LiveId" clId="{407A435E-C44C-46BB-ACDE-7737FB276993}" dt="2025-01-12T14:47:16.748" v="132"/>
        <pc:sldMkLst>
          <pc:docMk/>
          <pc:sldMk cId="2927615615" sldId="278"/>
        </pc:sldMkLst>
        <pc:spChg chg="ord">
          <ac:chgData name="Ana Helena Testa de Carvalho" userId="a24ee26f452e954f" providerId="LiveId" clId="{407A435E-C44C-46BB-ACDE-7737FB276993}" dt="2025-01-12T14:47:16.748" v="132"/>
          <ac:spMkLst>
            <pc:docMk/>
            <pc:sldMk cId="2927615615" sldId="278"/>
            <ac:spMk id="2" creationId="{0A9059C3-236A-0F15-09CB-0EF5F4BDEBD0}"/>
          </ac:spMkLst>
        </pc:spChg>
        <pc:spChg chg="mod">
          <ac:chgData name="Ana Helena Testa de Carvalho" userId="a24ee26f452e954f" providerId="LiveId" clId="{407A435E-C44C-46BB-ACDE-7737FB276993}" dt="2025-01-12T14:47:12.320" v="129" actId="962"/>
          <ac:spMkLst>
            <pc:docMk/>
            <pc:sldMk cId="2927615615" sldId="278"/>
            <ac:spMk id="7" creationId="{61C2D566-0E25-0A71-3C94-191C08426F33}"/>
          </ac:spMkLst>
        </pc:spChg>
        <pc:picChg chg="mod">
          <ac:chgData name="Ana Helena Testa de Carvalho" userId="a24ee26f452e954f" providerId="LiveId" clId="{407A435E-C44C-46BB-ACDE-7737FB276993}" dt="2025-01-12T14:47:13.994" v="130" actId="962"/>
          <ac:picMkLst>
            <pc:docMk/>
            <pc:sldMk cId="2927615615" sldId="278"/>
            <ac:picMk id="4" creationId="{A404F395-3DBF-4A5C-A6D5-5B560FB85401}"/>
          </ac:picMkLst>
        </pc:picChg>
      </pc:sldChg>
      <pc:sldChg chg="modSp mod">
        <pc:chgData name="Ana Helena Testa de Carvalho" userId="a24ee26f452e954f" providerId="LiveId" clId="{407A435E-C44C-46BB-ACDE-7737FB276993}" dt="2025-01-12T14:47:46.892" v="149" actId="962"/>
        <pc:sldMkLst>
          <pc:docMk/>
          <pc:sldMk cId="2281019641" sldId="279"/>
        </pc:sldMkLst>
        <pc:spChg chg="ord">
          <ac:chgData name="Ana Helena Testa de Carvalho" userId="a24ee26f452e954f" providerId="LiveId" clId="{407A435E-C44C-46BB-ACDE-7737FB276993}" dt="2025-01-12T14:47:44.480" v="147"/>
          <ac:spMkLst>
            <pc:docMk/>
            <pc:sldMk cId="2281019641" sldId="279"/>
            <ac:spMk id="2" creationId="{8A055279-FF3E-E1C2-8D79-92668B385107}"/>
          </ac:spMkLst>
        </pc:spChg>
        <pc:spChg chg="mod">
          <ac:chgData name="Ana Helena Testa de Carvalho" userId="a24ee26f452e954f" providerId="LiveId" clId="{407A435E-C44C-46BB-ACDE-7737FB276993}" dt="2025-01-12T14:47:46.362" v="148" actId="962"/>
          <ac:spMkLst>
            <pc:docMk/>
            <pc:sldMk cId="2281019641" sldId="279"/>
            <ac:spMk id="7" creationId="{4F27F36B-38B3-2502-1C72-1EF2E3615F4E}"/>
          </ac:spMkLst>
        </pc:spChg>
        <pc:picChg chg="mod">
          <ac:chgData name="Ana Helena Testa de Carvalho" userId="a24ee26f452e954f" providerId="LiveId" clId="{407A435E-C44C-46BB-ACDE-7737FB276993}" dt="2025-01-12T14:47:46.892" v="149" actId="962"/>
          <ac:picMkLst>
            <pc:docMk/>
            <pc:sldMk cId="2281019641" sldId="279"/>
            <ac:picMk id="4" creationId="{DF5DDA97-C467-9531-491A-D8CCFFAD65EA}"/>
          </ac:picMkLst>
        </pc:picChg>
      </pc:sldChg>
      <pc:sldChg chg="modSp mod">
        <pc:chgData name="Ana Helena Testa de Carvalho" userId="a24ee26f452e954f" providerId="LiveId" clId="{407A435E-C44C-46BB-ACDE-7737FB276993}" dt="2025-01-12T14:50:12.262" v="161" actId="962"/>
        <pc:sldMkLst>
          <pc:docMk/>
          <pc:sldMk cId="1812469465" sldId="280"/>
        </pc:sldMkLst>
        <pc:spChg chg="ord">
          <ac:chgData name="Ana Helena Testa de Carvalho" userId="a24ee26f452e954f" providerId="LiveId" clId="{407A435E-C44C-46BB-ACDE-7737FB276993}" dt="2025-01-12T14:50:11.300" v="160"/>
          <ac:spMkLst>
            <pc:docMk/>
            <pc:sldMk cId="1812469465" sldId="280"/>
            <ac:spMk id="2" creationId="{31777E03-9AB5-4165-CA06-115B23DBFFC5}"/>
          </ac:spMkLst>
        </pc:spChg>
        <pc:spChg chg="mod">
          <ac:chgData name="Ana Helena Testa de Carvalho" userId="a24ee26f452e954f" providerId="LiveId" clId="{407A435E-C44C-46BB-ACDE-7737FB276993}" dt="2025-01-12T14:50:07.968" v="158" actId="962"/>
          <ac:spMkLst>
            <pc:docMk/>
            <pc:sldMk cId="1812469465" sldId="280"/>
            <ac:spMk id="7" creationId="{83E063E8-AF90-3CA2-78E2-23CE2E34217B}"/>
          </ac:spMkLst>
        </pc:spChg>
        <pc:picChg chg="mod">
          <ac:chgData name="Ana Helena Testa de Carvalho" userId="a24ee26f452e954f" providerId="LiveId" clId="{407A435E-C44C-46BB-ACDE-7737FB276993}" dt="2025-01-12T14:50:12.262" v="161" actId="962"/>
          <ac:picMkLst>
            <pc:docMk/>
            <pc:sldMk cId="1812469465" sldId="280"/>
            <ac:picMk id="4" creationId="{C00C6B55-CA0C-18B5-6356-631F6DC7C0CC}"/>
          </ac:picMkLst>
        </pc:picChg>
      </pc:sldChg>
      <pc:sldChg chg="modSp mod">
        <pc:chgData name="Ana Helena Testa de Carvalho" userId="a24ee26f452e954f" providerId="LiveId" clId="{407A435E-C44C-46BB-ACDE-7737FB276993}" dt="2025-01-12T14:50:01.386" v="157" actId="1440"/>
        <pc:sldMkLst>
          <pc:docMk/>
          <pc:sldMk cId="1131375107" sldId="281"/>
        </pc:sldMkLst>
        <pc:spChg chg="mod">
          <ac:chgData name="Ana Helena Testa de Carvalho" userId="a24ee26f452e954f" providerId="LiveId" clId="{407A435E-C44C-46BB-ACDE-7737FB276993}" dt="2025-01-12T14:47:51.367" v="150" actId="962"/>
          <ac:spMkLst>
            <pc:docMk/>
            <pc:sldMk cId="1131375107" sldId="281"/>
            <ac:spMk id="32" creationId="{F7809BEE-BFC5-F79A-43F4-24E4C9E37EAD}"/>
          </ac:spMkLst>
        </pc:spChg>
        <pc:spChg chg="mod">
          <ac:chgData name="Ana Helena Testa de Carvalho" userId="a24ee26f452e954f" providerId="LiveId" clId="{407A435E-C44C-46BB-ACDE-7737FB276993}" dt="2025-01-12T14:47:51.993" v="151" actId="962"/>
          <ac:spMkLst>
            <pc:docMk/>
            <pc:sldMk cId="1131375107" sldId="281"/>
            <ac:spMk id="33" creationId="{86023CAD-623E-8115-6628-EDEB67021D0B}"/>
          </ac:spMkLst>
        </pc:spChg>
        <pc:picChg chg="mod ord">
          <ac:chgData name="Ana Helena Testa de Carvalho" userId="a24ee26f452e954f" providerId="LiveId" clId="{407A435E-C44C-46BB-ACDE-7737FB276993}" dt="2025-01-12T14:50:01.386" v="157" actId="1440"/>
          <ac:picMkLst>
            <pc:docMk/>
            <pc:sldMk cId="1131375107" sldId="281"/>
            <ac:picMk id="5" creationId="{DF001507-9C0E-783E-FDD3-C25093CCB4FC}"/>
          </ac:picMkLst>
        </pc:picChg>
        <pc:picChg chg="mod">
          <ac:chgData name="Ana Helena Testa de Carvalho" userId="a24ee26f452e954f" providerId="LiveId" clId="{407A435E-C44C-46BB-ACDE-7737FB276993}" dt="2025-01-12T14:47:53.526" v="152" actId="962"/>
          <ac:picMkLst>
            <pc:docMk/>
            <pc:sldMk cId="1131375107" sldId="281"/>
            <ac:picMk id="34" creationId="{005A3F54-1B0B-77CA-1B3C-FC08BA281EE9}"/>
          </ac:picMkLst>
        </pc:picChg>
      </pc:sldChg>
      <pc:sldChg chg="modSp mod">
        <pc:chgData name="Ana Helena Testa de Carvalho" userId="a24ee26f452e954f" providerId="LiveId" clId="{407A435E-C44C-46BB-ACDE-7737FB276993}" dt="2025-01-12T14:47:34.507" v="145"/>
        <pc:sldMkLst>
          <pc:docMk/>
          <pc:sldMk cId="1821724486" sldId="282"/>
        </pc:sldMkLst>
        <pc:spChg chg="ord">
          <ac:chgData name="Ana Helena Testa de Carvalho" userId="a24ee26f452e954f" providerId="LiveId" clId="{407A435E-C44C-46BB-ACDE-7737FB276993}" dt="2025-01-12T14:47:29.160" v="140"/>
          <ac:spMkLst>
            <pc:docMk/>
            <pc:sldMk cId="1821724486" sldId="282"/>
            <ac:spMk id="5" creationId="{21BCDFF7-0B00-A315-0A7A-902DE1F09F0A}"/>
          </ac:spMkLst>
        </pc:spChg>
        <pc:spChg chg="mod ord">
          <ac:chgData name="Ana Helena Testa de Carvalho" userId="a24ee26f452e954f" providerId="LiveId" clId="{407A435E-C44C-46BB-ACDE-7737FB276993}" dt="2025-01-12T14:47:34.507" v="145"/>
          <ac:spMkLst>
            <pc:docMk/>
            <pc:sldMk cId="1821724486" sldId="282"/>
            <ac:spMk id="6" creationId="{810F333F-9B65-CFA9-FE05-6994FD7C5F09}"/>
          </ac:spMkLst>
        </pc:spChg>
        <pc:spChg chg="mod">
          <ac:chgData name="Ana Helena Testa de Carvalho" userId="a24ee26f452e954f" providerId="LiveId" clId="{407A435E-C44C-46BB-ACDE-7737FB276993}" dt="2025-01-12T14:47:30.667" v="141" actId="962"/>
          <ac:spMkLst>
            <pc:docMk/>
            <pc:sldMk cId="1821724486" sldId="282"/>
            <ac:spMk id="32" creationId="{D77549FE-95EA-65CF-47D6-797B5B1F9CBD}"/>
          </ac:spMkLst>
        </pc:spChg>
        <pc:spChg chg="mod">
          <ac:chgData name="Ana Helena Testa de Carvalho" userId="a24ee26f452e954f" providerId="LiveId" clId="{407A435E-C44C-46BB-ACDE-7737FB276993}" dt="2025-01-12T14:47:31.775" v="142" actId="962"/>
          <ac:spMkLst>
            <pc:docMk/>
            <pc:sldMk cId="1821724486" sldId="282"/>
            <ac:spMk id="33" creationId="{7B490076-B9C7-9F07-5622-AD76EE2A9BB3}"/>
          </ac:spMkLst>
        </pc:spChg>
        <pc:picChg chg="mod">
          <ac:chgData name="Ana Helena Testa de Carvalho" userId="a24ee26f452e954f" providerId="LiveId" clId="{407A435E-C44C-46BB-ACDE-7737FB276993}" dt="2025-01-12T14:47:22.071" v="133" actId="962"/>
          <ac:picMkLst>
            <pc:docMk/>
            <pc:sldMk cId="1821724486" sldId="282"/>
            <ac:picMk id="34" creationId="{85BB68FB-389C-12C1-77C1-93E3BE7398ED}"/>
          </ac:picMkLst>
        </pc:picChg>
      </pc:sldChg>
      <pc:sldChg chg="modSp mod">
        <pc:chgData name="Ana Helena Testa de Carvalho" userId="a24ee26f452e954f" providerId="LiveId" clId="{407A435E-C44C-46BB-ACDE-7737FB276993}" dt="2025-01-12T14:46:53.182" v="128"/>
        <pc:sldMkLst>
          <pc:docMk/>
          <pc:sldMk cId="2931993554" sldId="283"/>
        </pc:sldMkLst>
        <pc:spChg chg="mod ord">
          <ac:chgData name="Ana Helena Testa de Carvalho" userId="a24ee26f452e954f" providerId="LiveId" clId="{407A435E-C44C-46BB-ACDE-7737FB276993}" dt="2025-01-12T14:46:48.653" v="122"/>
          <ac:spMkLst>
            <pc:docMk/>
            <pc:sldMk cId="2931993554" sldId="283"/>
            <ac:spMk id="32" creationId="{3F2BE8C9-D690-06CD-1819-3F65D43B1F5C}"/>
          </ac:spMkLst>
        </pc:spChg>
        <pc:spChg chg="mod ord">
          <ac:chgData name="Ana Helena Testa de Carvalho" userId="a24ee26f452e954f" providerId="LiveId" clId="{407A435E-C44C-46BB-ACDE-7737FB276993}" dt="2025-01-12T14:46:51.105" v="126"/>
          <ac:spMkLst>
            <pc:docMk/>
            <pc:sldMk cId="2931993554" sldId="283"/>
            <ac:spMk id="33" creationId="{7B6DB905-52DC-66FA-7A3C-C1489B617378}"/>
          </ac:spMkLst>
        </pc:spChg>
        <pc:picChg chg="mod ord">
          <ac:chgData name="Ana Helena Testa de Carvalho" userId="a24ee26f452e954f" providerId="LiveId" clId="{407A435E-C44C-46BB-ACDE-7737FB276993}" dt="2025-01-12T14:46:53.182" v="128"/>
          <ac:picMkLst>
            <pc:docMk/>
            <pc:sldMk cId="2931993554" sldId="283"/>
            <ac:picMk id="34" creationId="{6CCBD52A-82F8-1A5B-EA1C-71E566E4F3A8}"/>
          </ac:picMkLst>
        </pc:picChg>
      </pc:sldChg>
      <pc:sldChg chg="modSp mod">
        <pc:chgData name="Ana Helena Testa de Carvalho" userId="a24ee26f452e954f" providerId="LiveId" clId="{407A435E-C44C-46BB-ACDE-7737FB276993}" dt="2025-01-12T14:44:04.806" v="84"/>
        <pc:sldMkLst>
          <pc:docMk/>
          <pc:sldMk cId="3545495735" sldId="284"/>
        </pc:sldMkLst>
        <pc:spChg chg="mod">
          <ac:chgData name="Ana Helena Testa de Carvalho" userId="a24ee26f452e954f" providerId="LiveId" clId="{407A435E-C44C-46BB-ACDE-7737FB276993}" dt="2025-01-12T14:43:52.184" v="74" actId="962"/>
          <ac:spMkLst>
            <pc:docMk/>
            <pc:sldMk cId="3545495735" sldId="284"/>
            <ac:spMk id="6" creationId="{671BBAC8-DAE5-606E-845E-6933B254E409}"/>
          </ac:spMkLst>
        </pc:spChg>
        <pc:spChg chg="mod ord">
          <ac:chgData name="Ana Helena Testa de Carvalho" userId="a24ee26f452e954f" providerId="LiveId" clId="{407A435E-C44C-46BB-ACDE-7737FB276993}" dt="2025-01-12T14:43:59.077" v="82"/>
          <ac:spMkLst>
            <pc:docMk/>
            <pc:sldMk cId="3545495735" sldId="284"/>
            <ac:spMk id="32" creationId="{35A5C056-BAF1-BBA7-FD94-FCC627282C4C}"/>
          </ac:spMkLst>
        </pc:spChg>
        <pc:spChg chg="mod ord">
          <ac:chgData name="Ana Helena Testa de Carvalho" userId="a24ee26f452e954f" providerId="LiveId" clId="{407A435E-C44C-46BB-ACDE-7737FB276993}" dt="2025-01-12T14:43:56.417" v="79"/>
          <ac:spMkLst>
            <pc:docMk/>
            <pc:sldMk cId="3545495735" sldId="284"/>
            <ac:spMk id="33" creationId="{A8FBCFF1-C790-650B-1972-E45E19DC3642}"/>
          </ac:spMkLst>
        </pc:spChg>
        <pc:picChg chg="mod ord">
          <ac:chgData name="Ana Helena Testa de Carvalho" userId="a24ee26f452e954f" providerId="LiveId" clId="{407A435E-C44C-46BB-ACDE-7737FB276993}" dt="2025-01-12T14:44:04.806" v="84"/>
          <ac:picMkLst>
            <pc:docMk/>
            <pc:sldMk cId="3545495735" sldId="284"/>
            <ac:picMk id="34" creationId="{9037B9F0-E061-7E89-88EF-5514999D675A}"/>
          </ac:picMkLst>
        </pc:picChg>
      </pc:sldChg>
      <pc:sldChg chg="delSp modSp mod">
        <pc:chgData name="Ana Helena Testa de Carvalho" userId="a24ee26f452e954f" providerId="LiveId" clId="{407A435E-C44C-46BB-ACDE-7737FB276993}" dt="2025-01-12T14:43:34.149" v="69"/>
        <pc:sldMkLst>
          <pc:docMk/>
          <pc:sldMk cId="2519523041" sldId="285"/>
        </pc:sldMkLst>
        <pc:spChg chg="del mod">
          <ac:chgData name="Ana Helena Testa de Carvalho" userId="a24ee26f452e954f" providerId="LiveId" clId="{407A435E-C44C-46BB-ACDE-7737FB276993}" dt="2025-01-12T14:43:06.494" v="64" actId="478"/>
          <ac:spMkLst>
            <pc:docMk/>
            <pc:sldMk cId="2519523041" sldId="285"/>
            <ac:spMk id="14" creationId="{061379F2-DFC8-68F3-A04B-745CD75DBF6A}"/>
          </ac:spMkLst>
        </pc:spChg>
        <pc:spChg chg="mod ord">
          <ac:chgData name="Ana Helena Testa de Carvalho" userId="a24ee26f452e954f" providerId="LiveId" clId="{407A435E-C44C-46BB-ACDE-7737FB276993}" dt="2025-01-12T14:42:12.833" v="60" actId="962"/>
          <ac:spMkLst>
            <pc:docMk/>
            <pc:sldMk cId="2519523041" sldId="285"/>
            <ac:spMk id="32" creationId="{AA628C74-4B66-64D9-8457-F5C2952209F8}"/>
          </ac:spMkLst>
        </pc:spChg>
        <pc:spChg chg="mod ord">
          <ac:chgData name="Ana Helena Testa de Carvalho" userId="a24ee26f452e954f" providerId="LiveId" clId="{407A435E-C44C-46BB-ACDE-7737FB276993}" dt="2025-01-12T14:42:13.479" v="61" actId="962"/>
          <ac:spMkLst>
            <pc:docMk/>
            <pc:sldMk cId="2519523041" sldId="285"/>
            <ac:spMk id="33" creationId="{77868109-375D-4778-3926-2E9458F30E5D}"/>
          </ac:spMkLst>
        </pc:spChg>
        <pc:picChg chg="mod">
          <ac:chgData name="Ana Helena Testa de Carvalho" userId="a24ee26f452e954f" providerId="LiveId" clId="{407A435E-C44C-46BB-ACDE-7737FB276993}" dt="2025-01-12T14:43:25.542" v="65" actId="962"/>
          <ac:picMkLst>
            <pc:docMk/>
            <pc:sldMk cId="2519523041" sldId="285"/>
            <ac:picMk id="16" creationId="{48A7C778-3390-D12B-4193-1523C698E462}"/>
          </ac:picMkLst>
        </pc:picChg>
        <pc:picChg chg="mod ord">
          <ac:chgData name="Ana Helena Testa de Carvalho" userId="a24ee26f452e954f" providerId="LiveId" clId="{407A435E-C44C-46BB-ACDE-7737FB276993}" dt="2025-01-12T14:43:34.149" v="69"/>
          <ac:picMkLst>
            <pc:docMk/>
            <pc:sldMk cId="2519523041" sldId="285"/>
            <ac:picMk id="34" creationId="{3B0E427F-5097-EC43-F583-85150F2E021E}"/>
          </ac:picMkLst>
        </pc:picChg>
      </pc:sldChg>
      <pc:sldChg chg="add del">
        <pc:chgData name="Ana Helena Testa de Carvalho" userId="a24ee26f452e954f" providerId="LiveId" clId="{407A435E-C44C-46BB-ACDE-7737FB276993}" dt="2025-01-12T15:45:51.104" v="253" actId="2696"/>
        <pc:sldMkLst>
          <pc:docMk/>
          <pc:sldMk cId="1070746309" sldId="286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0D4087-93DD-4F7E-8CD4-F85077DD3EBA}" type="datetimeFigureOut">
              <a:rPr lang="pt-BR" smtClean="0"/>
              <a:t>12/01/2025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2360613" y="1143000"/>
            <a:ext cx="21367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E5C8FD-F774-463C-8D2E-CC9783AFECF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351272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AD192-7254-4852-8FC1-3BC945AF54A9}" type="datetime1">
              <a:rPr lang="pt-BR" smtClean="0"/>
              <a:t>12/01/2025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TERAPIA FLORAL - ANA HELENA TESTA DE CARVALHO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CF957-D31B-414A-89C1-DB89F0B85AB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897073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20AD2-C9C4-4241-952B-62FB15274EE2}" type="datetime1">
              <a:rPr lang="pt-BR" smtClean="0"/>
              <a:t>12/01/2025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TERAPIA FLORAL - ANA HELENA TESTA DE CARVALHO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CF957-D31B-414A-89C1-DB89F0B85AB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81689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84894-8400-4BA5-8A34-CE4F872DCC55}" type="datetime1">
              <a:rPr lang="pt-BR" smtClean="0"/>
              <a:t>12/01/2025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TERAPIA FLORAL - ANA HELENA TESTA DE CARVALHO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CF957-D31B-414A-89C1-DB89F0B85AB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726865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7B37E-A880-4B70-875F-C2171AE851FB}" type="datetime1">
              <a:rPr lang="pt-BR" smtClean="0"/>
              <a:t>12/01/2025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TERAPIA FLORAL - ANA HELENA TESTA DE CARVALHO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CF957-D31B-414A-89C1-DB89F0B85AB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935752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82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82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F83BAE-77CF-446F-915D-8835AF55BCC7}" type="datetime1">
              <a:rPr lang="pt-BR" smtClean="0"/>
              <a:t>12/01/2025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TERAPIA FLORAL - ANA HELENA TESTA DE CARVALHO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CF957-D31B-414A-89C1-DB89F0B85AB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401771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686E7-A871-4AC2-B9F9-AFF330343E52}" type="datetime1">
              <a:rPr lang="pt-BR" smtClean="0"/>
              <a:t>12/01/2025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TERAPIA FLORAL - ANA HELENA TESTA DE CARVALHO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CF957-D31B-414A-89C1-DB89F0B85AB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97469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15C00-E43B-4111-9869-4FE98459B39C}" type="datetime1">
              <a:rPr lang="pt-BR" smtClean="0"/>
              <a:t>12/01/2025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TERAPIA FLORAL - ANA HELENA TESTA DE CARVALHO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CF957-D31B-414A-89C1-DB89F0B85AB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753016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A0115-4AEA-4109-9A39-37B7DBAB4C98}" type="datetime1">
              <a:rPr lang="pt-BR" smtClean="0"/>
              <a:t>12/01/2025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TERAPIA FLORAL - ANA HELENA TESTA DE CARVALHO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CF957-D31B-414A-89C1-DB89F0B85AB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791719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1EF4E-8EC1-4C59-8EA7-DD673D15A993}" type="datetime1">
              <a:rPr lang="pt-BR" smtClean="0"/>
              <a:t>12/01/2025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TERAPIA FLORAL - ANA HELENA TESTA DE CARVALHO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CF957-D31B-414A-89C1-DB89F0B85AB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876276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BAE7C-E4DD-4621-8E89-82AE873A4D66}" type="datetime1">
              <a:rPr lang="pt-BR" smtClean="0"/>
              <a:t>12/01/2025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TERAPIA FLORAL - ANA HELENA TESTA DE CARVALHO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CF957-D31B-414A-89C1-DB89F0B85AB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968077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26CC47-66A3-48C6-A0DE-4532F411CE9F}" type="datetime1">
              <a:rPr lang="pt-BR" smtClean="0"/>
              <a:t>12/01/2025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TERAPIA FLORAL - ANA HELENA TESTA DE CARVALHO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CF957-D31B-414A-89C1-DB89F0B85AB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937159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E6161FB-9E72-4891-B985-774BFD96ED28}" type="datetime1">
              <a:rPr lang="pt-BR" smtClean="0"/>
              <a:t>12/01/2025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pt-BR"/>
              <a:t>TERAPIA FLORAL - ANA HELENA TESTA DE CARVALHO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44CF957-D31B-414A-89C1-DB89F0B85AB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568369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12.xml"/><Relationship Id="rId3" Type="http://schemas.microsoft.com/office/2007/relationships/hdphoto" Target="../media/hdphoto1.wdp"/><Relationship Id="rId7" Type="http://schemas.openxmlformats.org/officeDocument/2006/relationships/slide" Target="slide10.xml"/><Relationship Id="rId12" Type="http://schemas.openxmlformats.org/officeDocument/2006/relationships/slide" Target="slide2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" Target="slide7.xml"/><Relationship Id="rId11" Type="http://schemas.openxmlformats.org/officeDocument/2006/relationships/slide" Target="slide19.xml"/><Relationship Id="rId5" Type="http://schemas.openxmlformats.org/officeDocument/2006/relationships/slide" Target="slide5.xml"/><Relationship Id="rId10" Type="http://schemas.openxmlformats.org/officeDocument/2006/relationships/slide" Target="slide17.xml"/><Relationship Id="rId4" Type="http://schemas.openxmlformats.org/officeDocument/2006/relationships/slide" Target="slide3.xml"/><Relationship Id="rId9" Type="http://schemas.openxmlformats.org/officeDocument/2006/relationships/slide" Target="slide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hyperlink" Target="https://forms.office.com/Pages/ResponsePage.aspx?id=DQSIkWdsW0yxEjajBLZtrQAAAAAAAAAAAAa__YBWHx5UMkE0Q1JWOEFQWFg5TzEzSFpTMkRWU0xZMC4u" TargetMode="External"/><Relationship Id="rId3" Type="http://schemas.openxmlformats.org/officeDocument/2006/relationships/hyperlink" Target="https://wa.me/5511979913141" TargetMode="External"/><Relationship Id="rId7" Type="http://schemas.microsoft.com/office/2007/relationships/hdphoto" Target="../media/hdphoto1.wdp"/><Relationship Id="rId2" Type="http://schemas.openxmlformats.org/officeDocument/2006/relationships/hyperlink" Target="https://www.instagram.com/anahelena.br/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microsoft.com/office/2007/relationships/hdphoto" Target="../media/hdphoto2.wdp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465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672FF3E-2060-EEAC-C215-43967A82C7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1ED57600-3118-ED01-ADFA-55DF0C57C187}"/>
              </a:ext>
            </a:extLst>
          </p:cNvPr>
          <p:cNvSpPr txBox="1"/>
          <p:nvPr/>
        </p:nvSpPr>
        <p:spPr>
          <a:xfrm>
            <a:off x="0" y="558800"/>
            <a:ext cx="6858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>
                <a:solidFill>
                  <a:srgbClr val="FBF994"/>
                </a:solidFill>
                <a:effectLst>
                  <a:glow rad="127000">
                    <a:srgbClr val="A89F52"/>
                  </a:glo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TERAPIA</a:t>
            </a:r>
            <a:r>
              <a:rPr lang="pt-BR" sz="4000" b="1" dirty="0">
                <a:solidFill>
                  <a:srgbClr val="F9FEA1"/>
                </a:solidFill>
                <a:effectLst>
                  <a:glow rad="127000">
                    <a:srgbClr val="A89F52"/>
                  </a:glo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FLORAL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976AB3A6-FD5D-A825-C26B-47724AFE1DA2}"/>
              </a:ext>
            </a:extLst>
          </p:cNvPr>
          <p:cNvSpPr txBox="1"/>
          <p:nvPr/>
        </p:nvSpPr>
        <p:spPr>
          <a:xfrm>
            <a:off x="0" y="1266686"/>
            <a:ext cx="685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rgbClr val="F9FEA1"/>
                </a:solidFill>
                <a:effectLst>
                  <a:glow rad="127000">
                    <a:srgbClr val="A89F52"/>
                  </a:glo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 ESSÊNCIA TRANSFORMADORA DAS FLORES</a:t>
            </a:r>
          </a:p>
        </p:txBody>
      </p:sp>
      <p:pic>
        <p:nvPicPr>
          <p:cNvPr id="1026" name="Picture 2" descr="Silhueta realista de um corpo humano de frente com os braços estendidos para o lado e ligeiramente abertos, cercados por um brilho dourado. Uma flor dourada no lugar do coração irradiando luz através de canais dourados do corpo atingindo as extremidades e o cérebro.">
            <a:extLst>
              <a:ext uri="{FF2B5EF4-FFF2-40B4-BE49-F238E27FC236}">
                <a16:creationId xmlns:a16="http://schemas.microsoft.com/office/drawing/2014/main" id="{188CD7C2-5FE5-5592-DD60-5E168A7248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300" y="2654300"/>
            <a:ext cx="5359400" cy="5359400"/>
          </a:xfrm>
          <a:prstGeom prst="ellipse">
            <a:avLst/>
          </a:prstGeom>
          <a:ln>
            <a:noFill/>
          </a:ln>
          <a:effectLst>
            <a:glow rad="762000">
              <a:srgbClr val="F9FEA1">
                <a:alpha val="60000"/>
              </a:srgbClr>
            </a:glow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0181ACFD-65A7-A148-A0CD-EF2CD4D3C570}"/>
              </a:ext>
            </a:extLst>
          </p:cNvPr>
          <p:cNvSpPr txBox="1"/>
          <p:nvPr/>
        </p:nvSpPr>
        <p:spPr>
          <a:xfrm>
            <a:off x="0" y="8963967"/>
            <a:ext cx="6858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rgbClr val="F9FEA1"/>
                </a:solidFill>
                <a:effectLst>
                  <a:glow rad="127000">
                    <a:srgbClr val="7F6D36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ANA HELENA TESTA DE CARVALHO</a:t>
            </a:r>
          </a:p>
        </p:txBody>
      </p:sp>
    </p:spTree>
    <p:extLst>
      <p:ext uri="{BB962C8B-B14F-4D97-AF65-F5344CB8AC3E}">
        <p14:creationId xmlns:p14="http://schemas.microsoft.com/office/powerpoint/2010/main" val="8727371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465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02EDEAE-2A74-FB4E-E8E7-859B7FCAA9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28B36F0F-3FCE-03B5-4D0C-D876FDB4F30F}"/>
              </a:ext>
            </a:extLst>
          </p:cNvPr>
          <p:cNvSpPr txBox="1"/>
          <p:nvPr/>
        </p:nvSpPr>
        <p:spPr>
          <a:xfrm>
            <a:off x="705485" y="2976417"/>
            <a:ext cx="54470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>
                <a:solidFill>
                  <a:srgbClr val="FBF994"/>
                </a:solidFill>
                <a:effectLst>
                  <a:outerShdw blurRad="50800" dist="50800" dir="5400000" algn="ctr" rotWithShape="0">
                    <a:srgbClr val="A89F52"/>
                  </a:outerShdw>
                </a:effectLst>
                <a:latin typeface="Calibri Light" panose="020F0302020204030204" pitchFamily="34" charset="0"/>
                <a:ea typeface="Tahoma" panose="020B0604030504040204" pitchFamily="34" charset="0"/>
                <a:cs typeface="Calibri Light" panose="020F0302020204030204" pitchFamily="34" charset="0"/>
              </a:rPr>
              <a:t>CAPÍTULO 03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EE7EAF25-70E8-4D70-D4FB-4455A8EECFCE}"/>
              </a:ext>
            </a:extLst>
          </p:cNvPr>
          <p:cNvSpPr txBox="1"/>
          <p:nvPr/>
        </p:nvSpPr>
        <p:spPr>
          <a:xfrm>
            <a:off x="331575" y="3850378"/>
            <a:ext cx="61939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solidFill>
                  <a:srgbClr val="FBF994"/>
                </a:solidFill>
                <a:latin typeface="Calibri Light" panose="020F0302020204030204" pitchFamily="34" charset="0"/>
                <a:ea typeface="Tahoma" panose="020B0604030504040204" pitchFamily="34" charset="0"/>
                <a:cs typeface="Calibri Light" panose="020F0302020204030204" pitchFamily="34" charset="0"/>
              </a:rPr>
              <a:t>CONTRAINDICAÇÕES E CUIDADOS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0613BFA0-C1C1-DBE0-24E7-CBE7E0C04D23}"/>
              </a:ext>
            </a:extLst>
          </p:cNvPr>
          <p:cNvSpPr txBox="1"/>
          <p:nvPr/>
        </p:nvSpPr>
        <p:spPr>
          <a:xfrm>
            <a:off x="521677" y="5610072"/>
            <a:ext cx="581464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i="1" dirty="0">
                <a:solidFill>
                  <a:srgbClr val="FBF994"/>
                </a:solidFill>
                <a:latin typeface="Calibri Light" panose="020F0302020204030204" pitchFamily="34" charset="0"/>
                <a:ea typeface="Tahoma" panose="020B0604030504040204" pitchFamily="34" charset="0"/>
                <a:cs typeface="Calibri Light" panose="020F0302020204030204" pitchFamily="34" charset="0"/>
              </a:rPr>
              <a:t>"A verdadeira cura vem de dentro e do equilíbrio </a:t>
            </a:r>
          </a:p>
          <a:p>
            <a:pPr algn="ctr"/>
            <a:r>
              <a:rPr lang="pt-BR" sz="2000" i="1" dirty="0">
                <a:solidFill>
                  <a:srgbClr val="FBF994"/>
                </a:solidFill>
                <a:latin typeface="Calibri Light" panose="020F0302020204030204" pitchFamily="34" charset="0"/>
                <a:ea typeface="Tahoma" panose="020B0604030504040204" pitchFamily="34" charset="0"/>
                <a:cs typeface="Calibri Light" panose="020F0302020204030204" pitchFamily="34" charset="0"/>
              </a:rPr>
              <a:t>com a alma.“</a:t>
            </a:r>
          </a:p>
          <a:p>
            <a:pPr algn="ctr"/>
            <a:r>
              <a:rPr lang="pt-BR" sz="2000" i="1" dirty="0">
                <a:solidFill>
                  <a:srgbClr val="FBF994"/>
                </a:solidFill>
                <a:latin typeface="Calibri Light" panose="020F0302020204030204" pitchFamily="34" charset="0"/>
                <a:ea typeface="Tahoma" panose="020B0604030504040204" pitchFamily="34" charset="0"/>
                <a:cs typeface="Calibri Light" panose="020F0302020204030204" pitchFamily="34" charset="0"/>
              </a:rPr>
              <a:t>Dr. Edward Bach</a:t>
            </a: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BC1804A6-6826-D60F-CF69-67D4AD1826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21677" y="4768688"/>
            <a:ext cx="5814646" cy="174315"/>
          </a:xfrm>
          <a:prstGeom prst="roundRect">
            <a:avLst/>
          </a:prstGeom>
          <a:solidFill>
            <a:srgbClr val="A89F5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Gráfico 3">
            <a:extLst>
              <a:ext uri="{FF2B5EF4-FFF2-40B4-BE49-F238E27FC236}">
                <a16:creationId xmlns:a16="http://schemas.microsoft.com/office/drawing/2014/main" id="{48AFE786-3158-C7A4-DEF8-418673686E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71800" y="184591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3905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EA1">
            <a:alpha val="50000"/>
          </a:srgb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D6AEB64-7F05-5E14-DA30-BE5CCFD738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>
            <a:extLst>
              <a:ext uri="{FF2B5EF4-FFF2-40B4-BE49-F238E27FC236}">
                <a16:creationId xmlns:a16="http://schemas.microsoft.com/office/drawing/2014/main" id="{337F86E7-C2A5-A695-784A-3EDAF46E8978}"/>
              </a:ext>
            </a:extLst>
          </p:cNvPr>
          <p:cNvSpPr txBox="1"/>
          <p:nvPr/>
        </p:nvSpPr>
        <p:spPr>
          <a:xfrm>
            <a:off x="1362712" y="978582"/>
            <a:ext cx="4975361" cy="3904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dirty="0">
                <a:solidFill>
                  <a:srgbClr val="34465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 Terapia Floral é reconhecida por sua segurança e por ser uma alternativa natural para o equilíbrio emocional. No entanto, é importante observar alguns pontos:</a:t>
            </a:r>
          </a:p>
          <a:p>
            <a:pPr algn="just">
              <a:lnSpc>
                <a:spcPct val="150000"/>
              </a:lnSpc>
            </a:pPr>
            <a:endParaRPr lang="pt-BR" sz="500" dirty="0">
              <a:solidFill>
                <a:srgbClr val="34465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pt-BR" b="1" dirty="0">
                <a:solidFill>
                  <a:srgbClr val="34465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Conservantes: </a:t>
            </a:r>
            <a:r>
              <a:rPr lang="pt-BR" dirty="0">
                <a:solidFill>
                  <a:srgbClr val="34465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Algumas fórmulas utilizam álcool como conservante. Para pessoas sensíveis, existem opções com glicerina ou outras bases não alcoólicas. Consulte sempre seu terapeuta.</a:t>
            </a:r>
          </a:p>
          <a:p>
            <a:pPr algn="just">
              <a:lnSpc>
                <a:spcPct val="150000"/>
              </a:lnSpc>
            </a:pPr>
            <a:endParaRPr lang="pt-BR" dirty="0">
              <a:solidFill>
                <a:srgbClr val="34465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C76334B0-9EDE-9488-9AB5-1EE8B1B6C49E}"/>
              </a:ext>
            </a:extLst>
          </p:cNvPr>
          <p:cNvSpPr txBox="1"/>
          <p:nvPr/>
        </p:nvSpPr>
        <p:spPr>
          <a:xfrm>
            <a:off x="519928" y="4484391"/>
            <a:ext cx="5818145" cy="30755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b="1" dirty="0">
                <a:solidFill>
                  <a:srgbClr val="34465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Autoaplicação inadequada: </a:t>
            </a:r>
            <a:r>
              <a:rPr lang="pt-BR" dirty="0">
                <a:solidFill>
                  <a:srgbClr val="34465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Embora os florais possam ser usados de forma autônoma, sem orientação especializada o resultado pode ser limitado ou causar confusão emocional.</a:t>
            </a:r>
          </a:p>
          <a:p>
            <a:pPr algn="just">
              <a:lnSpc>
                <a:spcPct val="150000"/>
              </a:lnSpc>
            </a:pPr>
            <a:endParaRPr lang="pt-BR" sz="500" dirty="0">
              <a:solidFill>
                <a:srgbClr val="34465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pt-BR" b="1" dirty="0">
                <a:solidFill>
                  <a:srgbClr val="34465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Complementaridade: </a:t>
            </a:r>
            <a:r>
              <a:rPr lang="pt-BR" dirty="0">
                <a:solidFill>
                  <a:srgbClr val="34465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Os florais não substituem tratamentos médicos ou psicoterapêuticos. Podem ser usados como complemento, inclusive junto a medicamentos convencionais.</a:t>
            </a:r>
            <a:endParaRPr lang="pt-BR" dirty="0"/>
          </a:p>
        </p:txBody>
      </p:sp>
      <p:pic>
        <p:nvPicPr>
          <p:cNvPr id="34" name="Imagem 33">
            <a:extLst>
              <a:ext uri="{FF2B5EF4-FFF2-40B4-BE49-F238E27FC236}">
                <a16:creationId xmlns:a16="http://schemas.microsoft.com/office/drawing/2014/main" id="{9037B9F0-E061-7E89-88EF-5514999D67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300"/>
                    </a14:imgEffect>
                  </a14:imgLayer>
                </a14:imgProps>
              </a:ext>
            </a:extLst>
          </a:blip>
          <a:srcRect l="32000" r="26889"/>
          <a:stretch/>
        </p:blipFill>
        <p:spPr>
          <a:xfrm>
            <a:off x="-111760" y="-104901"/>
            <a:ext cx="1207771" cy="3577104"/>
          </a:xfrm>
          <a:prstGeom prst="rect">
            <a:avLst/>
          </a:prstGeom>
          <a:effectLst>
            <a:softEdge rad="101600"/>
          </a:effectLst>
        </p:spPr>
      </p:pic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671BBAC8-DAE5-606E-845E-6933B254E4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19928" y="7629204"/>
            <a:ext cx="5819913" cy="1409340"/>
          </a:xfrm>
          <a:prstGeom prst="roundRect">
            <a:avLst/>
          </a:prstGeom>
          <a:solidFill>
            <a:srgbClr val="353E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rgbClr val="F9FEA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As essências florais são uma alternativa segura e natural para todas as fases da vida – desde os primeiros dias de um bebê até a maturidade plena – permitindo harmonia emocional sem interferir em outros tratamentos.</a:t>
            </a:r>
            <a:endParaRPr lang="pt-BR" b="1" dirty="0"/>
          </a:p>
        </p:txBody>
      </p:sp>
      <p:sp>
        <p:nvSpPr>
          <p:cNvPr id="32" name="Espaço Reservado para Rodapé 31">
            <a:extLst>
              <a:ext uri="{FF2B5EF4-FFF2-40B4-BE49-F238E27FC236}">
                <a16:creationId xmlns:a16="http://schemas.microsoft.com/office/drawing/2014/main" id="{35A5C056-BAF1-BBA7-FD94-FCC627282C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0600" y="9156996"/>
            <a:ext cx="4876800" cy="418805"/>
          </a:xfrm>
        </p:spPr>
        <p:txBody>
          <a:bodyPr/>
          <a:lstStyle/>
          <a:p>
            <a:r>
              <a:rPr lang="pt-BR" dirty="0">
                <a:solidFill>
                  <a:srgbClr val="344654"/>
                </a:solidFill>
              </a:rPr>
              <a:t>A ESSÊNCIA TRANSFORMADORA DAS FLORES - ANA HELENA TESTA DE CARVALHO</a:t>
            </a:r>
          </a:p>
        </p:txBody>
      </p:sp>
      <p:sp>
        <p:nvSpPr>
          <p:cNvPr id="33" name="Espaço Reservado para Número de Slide 32">
            <a:extLst>
              <a:ext uri="{FF2B5EF4-FFF2-40B4-BE49-F238E27FC236}">
                <a16:creationId xmlns:a16="http://schemas.microsoft.com/office/drawing/2014/main" id="{A8FBCFF1-C790-650B-1972-E45E19DC36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794000" y="9433561"/>
            <a:ext cx="1270000" cy="294639"/>
          </a:xfrm>
        </p:spPr>
        <p:txBody>
          <a:bodyPr/>
          <a:lstStyle/>
          <a:p>
            <a:pPr algn="ctr"/>
            <a:fld id="{C44CF957-D31B-414A-89C1-DB89F0B85AB9}" type="slidenum">
              <a:rPr lang="pt-BR" smtClean="0">
                <a:solidFill>
                  <a:srgbClr val="344654"/>
                </a:solidFill>
              </a:rPr>
              <a:pPr algn="ctr"/>
              <a:t>11</a:t>
            </a:fld>
            <a:endParaRPr lang="pt-BR" dirty="0">
              <a:solidFill>
                <a:srgbClr val="34465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54957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465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8F0691C-8B02-123C-8ED9-88BCBB67EE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D117D98A-91B1-3B88-E37C-B4CF0C9DB537}"/>
              </a:ext>
            </a:extLst>
          </p:cNvPr>
          <p:cNvSpPr txBox="1"/>
          <p:nvPr/>
        </p:nvSpPr>
        <p:spPr>
          <a:xfrm>
            <a:off x="705485" y="2976417"/>
            <a:ext cx="54470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>
                <a:solidFill>
                  <a:srgbClr val="FBF994"/>
                </a:solidFill>
                <a:effectLst>
                  <a:outerShdw blurRad="50800" dist="50800" dir="5400000" algn="ctr" rotWithShape="0">
                    <a:srgbClr val="A89F52"/>
                  </a:outerShdw>
                </a:effectLst>
                <a:latin typeface="Calibri Light" panose="020F0302020204030204" pitchFamily="34" charset="0"/>
                <a:ea typeface="Tahoma" panose="020B0604030504040204" pitchFamily="34" charset="0"/>
                <a:cs typeface="Calibri Light" panose="020F0302020204030204" pitchFamily="34" charset="0"/>
              </a:rPr>
              <a:t>CAPÍTULO 04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D42E2182-EAD1-B180-6D8D-2339BF4E13B9}"/>
              </a:ext>
            </a:extLst>
          </p:cNvPr>
          <p:cNvSpPr txBox="1"/>
          <p:nvPr/>
        </p:nvSpPr>
        <p:spPr>
          <a:xfrm>
            <a:off x="331575" y="3850378"/>
            <a:ext cx="61939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solidFill>
                  <a:srgbClr val="FBF994"/>
                </a:solidFill>
                <a:latin typeface="Calibri Light" panose="020F0302020204030204" pitchFamily="34" charset="0"/>
                <a:ea typeface="Tahoma" panose="020B0604030504040204" pitchFamily="34" charset="0"/>
                <a:cs typeface="Calibri Light" panose="020F0302020204030204" pitchFamily="34" charset="0"/>
              </a:rPr>
              <a:t>COMO FUNCIONA O TRATAMENTO?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D7F684A1-A471-9680-CEBD-BBB9761B8BD9}"/>
              </a:ext>
            </a:extLst>
          </p:cNvPr>
          <p:cNvSpPr txBox="1"/>
          <p:nvPr/>
        </p:nvSpPr>
        <p:spPr>
          <a:xfrm>
            <a:off x="411480" y="5610072"/>
            <a:ext cx="603503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i="1" dirty="0">
                <a:solidFill>
                  <a:srgbClr val="FBF994"/>
                </a:solidFill>
                <a:latin typeface="Calibri Light" panose="020F0302020204030204" pitchFamily="34" charset="0"/>
                <a:ea typeface="Tahoma" panose="020B0604030504040204" pitchFamily="34" charset="0"/>
                <a:cs typeface="Calibri Light" panose="020F0302020204030204" pitchFamily="34" charset="0"/>
              </a:rPr>
              <a:t>"Para curar, devemos primeiro mudar nosso estado de espírito, libertando-nos do medo e do sofrimento.“</a:t>
            </a:r>
          </a:p>
          <a:p>
            <a:pPr algn="ctr"/>
            <a:r>
              <a:rPr lang="pt-BR" sz="2000" i="1" dirty="0">
                <a:solidFill>
                  <a:srgbClr val="FBF994"/>
                </a:solidFill>
                <a:latin typeface="Calibri Light" panose="020F0302020204030204" pitchFamily="34" charset="0"/>
                <a:ea typeface="Tahoma" panose="020B0604030504040204" pitchFamily="34" charset="0"/>
                <a:cs typeface="Calibri Light" panose="020F0302020204030204" pitchFamily="34" charset="0"/>
              </a:rPr>
              <a:t>Dr. Edward Bach</a:t>
            </a: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2C541BED-BEE8-9588-D010-545F68985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21677" y="4768688"/>
            <a:ext cx="5814646" cy="174315"/>
          </a:xfrm>
          <a:prstGeom prst="roundRect">
            <a:avLst/>
          </a:prstGeom>
          <a:solidFill>
            <a:srgbClr val="A89F5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Gráfico 3">
            <a:extLst>
              <a:ext uri="{FF2B5EF4-FFF2-40B4-BE49-F238E27FC236}">
                <a16:creationId xmlns:a16="http://schemas.microsoft.com/office/drawing/2014/main" id="{D7B38D31-3D30-C612-F888-D826BCE66F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71800" y="184591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5934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EA1">
            <a:alpha val="50000"/>
          </a:srgb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2B846A8-A0FF-C365-869B-C71B742155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>
            <a:extLst>
              <a:ext uri="{FF2B5EF4-FFF2-40B4-BE49-F238E27FC236}">
                <a16:creationId xmlns:a16="http://schemas.microsoft.com/office/drawing/2014/main" id="{FF8D125F-7F0D-6CB5-7ABA-7569D2BBDDA5}"/>
              </a:ext>
            </a:extLst>
          </p:cNvPr>
          <p:cNvSpPr txBox="1"/>
          <p:nvPr/>
        </p:nvSpPr>
        <p:spPr>
          <a:xfrm>
            <a:off x="1362712" y="978582"/>
            <a:ext cx="4975361" cy="2126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dirty="0">
                <a:solidFill>
                  <a:srgbClr val="34465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 escolha das essências é personalizada, baseada nas emoções e situações vividas pelo indivíduo. O tratamento, geralmente, requer consistência e paciência para que os benefícios sejam sentidos plenamente.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C3AE89E0-7B8C-38E0-2A32-0D223647B0C9}"/>
              </a:ext>
            </a:extLst>
          </p:cNvPr>
          <p:cNvSpPr txBox="1"/>
          <p:nvPr/>
        </p:nvSpPr>
        <p:spPr>
          <a:xfrm>
            <a:off x="492125" y="3658028"/>
            <a:ext cx="5845948" cy="31425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b="1" dirty="0">
                <a:solidFill>
                  <a:srgbClr val="34465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Duração:</a:t>
            </a:r>
          </a:p>
          <a:p>
            <a:pPr algn="just">
              <a:lnSpc>
                <a:spcPct val="150000"/>
              </a:lnSpc>
            </a:pPr>
            <a:r>
              <a:rPr lang="pt-BR" dirty="0">
                <a:solidFill>
                  <a:srgbClr val="34465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Os primeiros efeitos podem ser percebidos em semanas, mas um tratamento completo costuma durar entre 2 e 6 meses, dependendo das necessidades individuais.</a:t>
            </a:r>
          </a:p>
          <a:p>
            <a:pPr algn="just">
              <a:lnSpc>
                <a:spcPct val="150000"/>
              </a:lnSpc>
            </a:pPr>
            <a:endParaRPr lang="pt-BR" sz="800" b="1" dirty="0">
              <a:solidFill>
                <a:srgbClr val="34465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pt-BR" b="1" dirty="0">
                <a:solidFill>
                  <a:srgbClr val="34465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Forma de Uso:</a:t>
            </a:r>
          </a:p>
          <a:p>
            <a:pPr algn="just">
              <a:lnSpc>
                <a:spcPct val="150000"/>
              </a:lnSpc>
            </a:pPr>
            <a:r>
              <a:rPr lang="pt-BR" dirty="0">
                <a:solidFill>
                  <a:srgbClr val="34465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As essências são diluídas e tomadas em pequenas doses diárias, de maneira simples e prática.</a:t>
            </a:r>
          </a:p>
        </p:txBody>
      </p:sp>
      <p:pic>
        <p:nvPicPr>
          <p:cNvPr id="13" name="Imagem 12" descr="Um vidro pequeno fechado com contagotas com líquido amarelado dentro, rodeado por diferentes tipos de flores com cores diversas.">
            <a:extLst>
              <a:ext uri="{FF2B5EF4-FFF2-40B4-BE49-F238E27FC236}">
                <a16:creationId xmlns:a16="http://schemas.microsoft.com/office/drawing/2014/main" id="{31AAAFCE-6CB4-EEAC-1751-E3C26B27D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6064" y="6902038"/>
            <a:ext cx="2218070" cy="221807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4" name="Imagem 33">
            <a:extLst>
              <a:ext uri="{FF2B5EF4-FFF2-40B4-BE49-F238E27FC236}">
                <a16:creationId xmlns:a16="http://schemas.microsoft.com/office/drawing/2014/main" id="{1B1E501D-B296-51F8-E803-478A60A22E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6300"/>
                    </a14:imgEffect>
                  </a14:imgLayer>
                </a14:imgProps>
              </a:ext>
            </a:extLst>
          </a:blip>
          <a:srcRect l="32000" r="26889"/>
          <a:stretch/>
        </p:blipFill>
        <p:spPr>
          <a:xfrm>
            <a:off x="-111760" y="-104901"/>
            <a:ext cx="1207771" cy="3577104"/>
          </a:xfrm>
          <a:prstGeom prst="rect">
            <a:avLst/>
          </a:prstGeom>
          <a:effectLst>
            <a:softEdge rad="101600"/>
          </a:effectLst>
        </p:spPr>
      </p:pic>
      <p:sp>
        <p:nvSpPr>
          <p:cNvPr id="32" name="Espaço Reservado para Rodapé 31">
            <a:extLst>
              <a:ext uri="{FF2B5EF4-FFF2-40B4-BE49-F238E27FC236}">
                <a16:creationId xmlns:a16="http://schemas.microsoft.com/office/drawing/2014/main" id="{03CE469C-4D63-1265-517E-F152759D26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0600" y="9156996"/>
            <a:ext cx="4876800" cy="418805"/>
          </a:xfrm>
        </p:spPr>
        <p:txBody>
          <a:bodyPr/>
          <a:lstStyle/>
          <a:p>
            <a:r>
              <a:rPr lang="pt-BR" dirty="0">
                <a:solidFill>
                  <a:srgbClr val="344654"/>
                </a:solidFill>
              </a:rPr>
              <a:t>A ESSÊNCIA TRANSFORMADORA DAS FLORES - ANA HELENA TESTA DE CARVALHO</a:t>
            </a:r>
          </a:p>
        </p:txBody>
      </p:sp>
      <p:sp>
        <p:nvSpPr>
          <p:cNvPr id="33" name="Espaço Reservado para Número de Slide 32">
            <a:extLst>
              <a:ext uri="{FF2B5EF4-FFF2-40B4-BE49-F238E27FC236}">
                <a16:creationId xmlns:a16="http://schemas.microsoft.com/office/drawing/2014/main" id="{3BD7006D-4637-DD95-33E6-1834970E4F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794000" y="9433561"/>
            <a:ext cx="1270000" cy="294639"/>
          </a:xfrm>
        </p:spPr>
        <p:txBody>
          <a:bodyPr/>
          <a:lstStyle/>
          <a:p>
            <a:pPr algn="ctr"/>
            <a:fld id="{C44CF957-D31B-414A-89C1-DB89F0B85AB9}" type="slidenum">
              <a:rPr lang="pt-BR" smtClean="0">
                <a:solidFill>
                  <a:srgbClr val="344654"/>
                </a:solidFill>
              </a:rPr>
              <a:pPr algn="ctr"/>
              <a:t>13</a:t>
            </a:fld>
            <a:endParaRPr lang="pt-BR" dirty="0">
              <a:solidFill>
                <a:srgbClr val="34465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53846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465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4A8DA89-7227-76C3-71C4-7BA62A0622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E7F39E5A-D5B6-B6DD-C3F7-F5C0BEFC0CA1}"/>
              </a:ext>
            </a:extLst>
          </p:cNvPr>
          <p:cNvSpPr txBox="1"/>
          <p:nvPr/>
        </p:nvSpPr>
        <p:spPr>
          <a:xfrm>
            <a:off x="705485" y="2976417"/>
            <a:ext cx="54470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>
                <a:solidFill>
                  <a:srgbClr val="FBF994"/>
                </a:solidFill>
                <a:effectLst>
                  <a:outerShdw blurRad="50800" dist="50800" dir="5400000" algn="ctr" rotWithShape="0">
                    <a:srgbClr val="A89F52"/>
                  </a:outerShdw>
                </a:effectLst>
                <a:latin typeface="Calibri Light" panose="020F0302020204030204" pitchFamily="34" charset="0"/>
                <a:ea typeface="Tahoma" panose="020B0604030504040204" pitchFamily="34" charset="0"/>
                <a:cs typeface="Calibri Light" panose="020F0302020204030204" pitchFamily="34" charset="0"/>
              </a:rPr>
              <a:t>CAPÍTULO 05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FAB88B4-AF0F-EE78-4D83-B58165DEC883}"/>
              </a:ext>
            </a:extLst>
          </p:cNvPr>
          <p:cNvSpPr txBox="1"/>
          <p:nvPr/>
        </p:nvSpPr>
        <p:spPr>
          <a:xfrm>
            <a:off x="331575" y="3850378"/>
            <a:ext cx="61939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solidFill>
                  <a:srgbClr val="FBF994"/>
                </a:solidFill>
                <a:latin typeface="Calibri Light" panose="020F0302020204030204" pitchFamily="34" charset="0"/>
                <a:ea typeface="Tahoma" panose="020B0604030504040204" pitchFamily="34" charset="0"/>
                <a:cs typeface="Calibri Light" panose="020F0302020204030204" pitchFamily="34" charset="0"/>
              </a:rPr>
              <a:t>O PAPEL DO TERAPEUTA FLORAL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57407B1-503F-C8BC-B204-BC7001E8BED8}"/>
              </a:ext>
            </a:extLst>
          </p:cNvPr>
          <p:cNvSpPr txBox="1"/>
          <p:nvPr/>
        </p:nvSpPr>
        <p:spPr>
          <a:xfrm>
            <a:off x="411480" y="5610072"/>
            <a:ext cx="603503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i="1" dirty="0">
                <a:solidFill>
                  <a:srgbClr val="FBF994"/>
                </a:solidFill>
                <a:latin typeface="Calibri Light" panose="020F0302020204030204" pitchFamily="34" charset="0"/>
                <a:ea typeface="Tahoma" panose="020B0604030504040204" pitchFamily="34" charset="0"/>
                <a:cs typeface="Calibri Light" panose="020F0302020204030204" pitchFamily="34" charset="0"/>
              </a:rPr>
              <a:t>"Ajude as pessoas a encontrar a si mesmas, e terão encontrado a saúde.“</a:t>
            </a:r>
          </a:p>
          <a:p>
            <a:pPr algn="ctr"/>
            <a:r>
              <a:rPr lang="pt-BR" sz="2000" i="1" dirty="0">
                <a:solidFill>
                  <a:srgbClr val="FBF994"/>
                </a:solidFill>
                <a:latin typeface="Calibri Light" panose="020F0302020204030204" pitchFamily="34" charset="0"/>
                <a:ea typeface="Tahoma" panose="020B0604030504040204" pitchFamily="34" charset="0"/>
                <a:cs typeface="Calibri Light" panose="020F0302020204030204" pitchFamily="34" charset="0"/>
              </a:rPr>
              <a:t>Dr. Edward Bach</a:t>
            </a:r>
            <a:endParaRPr lang="pt-BR" sz="2800" i="1" dirty="0">
              <a:solidFill>
                <a:srgbClr val="FBF994"/>
              </a:solidFill>
              <a:latin typeface="Calibri Light" panose="020F0302020204030204" pitchFamily="34" charset="0"/>
              <a:ea typeface="Tahoma" panose="020B0604030504040204" pitchFamily="34" charset="0"/>
              <a:cs typeface="Calibri Light" panose="020F0302020204030204" pitchFamily="34" charset="0"/>
            </a:endParaRPr>
          </a:p>
        </p:txBody>
      </p:sp>
      <p:pic>
        <p:nvPicPr>
          <p:cNvPr id="4" name="Gráfico 3">
            <a:extLst>
              <a:ext uri="{FF2B5EF4-FFF2-40B4-BE49-F238E27FC236}">
                <a16:creationId xmlns:a16="http://schemas.microsoft.com/office/drawing/2014/main" id="{641DCBDA-F428-BD78-9E93-CDC7A17B58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71800" y="1845912"/>
            <a:ext cx="914400" cy="914400"/>
          </a:xfrm>
          <a:prstGeom prst="rect">
            <a:avLst/>
          </a:prstGeom>
        </p:spPr>
      </p:pic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BE1AC31A-D043-78FF-A7B4-3759188540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21677" y="4768688"/>
            <a:ext cx="5814646" cy="174315"/>
          </a:xfrm>
          <a:prstGeom prst="roundRect">
            <a:avLst/>
          </a:prstGeom>
          <a:solidFill>
            <a:srgbClr val="A89F5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95258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EA1">
            <a:alpha val="50000"/>
          </a:srgb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211EA4A-2453-B08F-0621-04A625BBC6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>
            <a:extLst>
              <a:ext uri="{FF2B5EF4-FFF2-40B4-BE49-F238E27FC236}">
                <a16:creationId xmlns:a16="http://schemas.microsoft.com/office/drawing/2014/main" id="{7D32DFD7-26F9-284A-C4DE-76DE6AF4FBE0}"/>
              </a:ext>
            </a:extLst>
          </p:cNvPr>
          <p:cNvSpPr txBox="1"/>
          <p:nvPr/>
        </p:nvSpPr>
        <p:spPr>
          <a:xfrm>
            <a:off x="1362712" y="978582"/>
            <a:ext cx="4975361" cy="2126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dirty="0">
                <a:solidFill>
                  <a:srgbClr val="34465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Contar com um terapeuta floral é essencial para quem deseja aproveitar ao máximo os benefícios dessa terapia. Esse profissional é capacitado para compreender suas necessidades emocionais e escolher as essências mais adequadas para você.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DF2F58BB-380F-3D25-0286-50940F8560E6}"/>
              </a:ext>
            </a:extLst>
          </p:cNvPr>
          <p:cNvSpPr txBox="1"/>
          <p:nvPr/>
        </p:nvSpPr>
        <p:spPr>
          <a:xfrm>
            <a:off x="400051" y="4025238"/>
            <a:ext cx="5938022" cy="4573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b="1" dirty="0">
                <a:solidFill>
                  <a:srgbClr val="34465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Benefícios de um acompanhamento profissional:</a:t>
            </a:r>
          </a:p>
          <a:p>
            <a:pPr algn="just">
              <a:lnSpc>
                <a:spcPct val="150000"/>
              </a:lnSpc>
            </a:pPr>
            <a:endParaRPr lang="pt-BR" b="1" dirty="0">
              <a:solidFill>
                <a:srgbClr val="34465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pt-BR" b="1" dirty="0">
                <a:solidFill>
                  <a:srgbClr val="34465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Análise personalizada: </a:t>
            </a:r>
            <a:r>
              <a:rPr lang="pt-BR" dirty="0">
                <a:solidFill>
                  <a:srgbClr val="34465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 terapeuta avalia suas emoções e desafios com empatia, criando uma abordagem que atende às suas particularidades.</a:t>
            </a:r>
          </a:p>
          <a:p>
            <a:pPr algn="just">
              <a:lnSpc>
                <a:spcPct val="150000"/>
              </a:lnSpc>
            </a:pPr>
            <a:endParaRPr lang="pt-BR" sz="800" b="1" dirty="0">
              <a:solidFill>
                <a:srgbClr val="34465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pt-BR" b="1" dirty="0">
                <a:solidFill>
                  <a:srgbClr val="34465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Orientação no processo: </a:t>
            </a:r>
            <a:r>
              <a:rPr lang="pt-BR" dirty="0">
                <a:solidFill>
                  <a:srgbClr val="34465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Ele auxilia na interpretação das mudanças que você sente durante o tratamento.</a:t>
            </a:r>
          </a:p>
          <a:p>
            <a:pPr algn="just">
              <a:lnSpc>
                <a:spcPct val="150000"/>
              </a:lnSpc>
            </a:pPr>
            <a:endParaRPr lang="pt-BR" sz="800" b="1" dirty="0">
              <a:solidFill>
                <a:srgbClr val="34465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pt-BR" b="1" dirty="0">
                <a:solidFill>
                  <a:srgbClr val="34465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Resultados acelerados: </a:t>
            </a:r>
            <a:r>
              <a:rPr lang="pt-BR" dirty="0">
                <a:solidFill>
                  <a:srgbClr val="34465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Um acompanhamento adequado garante que as essências escolhidas promovam benefícios mais rápidos e duradouros.</a:t>
            </a:r>
          </a:p>
        </p:txBody>
      </p:sp>
      <p:pic>
        <p:nvPicPr>
          <p:cNvPr id="34" name="Imagem 33">
            <a:extLst>
              <a:ext uri="{FF2B5EF4-FFF2-40B4-BE49-F238E27FC236}">
                <a16:creationId xmlns:a16="http://schemas.microsoft.com/office/drawing/2014/main" id="{55AC93B6-36A7-6ACC-E2AB-D5523DDE1B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300"/>
                    </a14:imgEffect>
                  </a14:imgLayer>
                </a14:imgProps>
              </a:ext>
            </a:extLst>
          </a:blip>
          <a:srcRect l="32000" r="26889"/>
          <a:stretch/>
        </p:blipFill>
        <p:spPr>
          <a:xfrm>
            <a:off x="-111760" y="-104901"/>
            <a:ext cx="1207771" cy="3577104"/>
          </a:xfrm>
          <a:prstGeom prst="rect">
            <a:avLst/>
          </a:prstGeom>
          <a:effectLst>
            <a:softEdge rad="101600"/>
          </a:effectLst>
        </p:spPr>
      </p:pic>
      <p:sp>
        <p:nvSpPr>
          <p:cNvPr id="32" name="Espaço Reservado para Rodapé 31">
            <a:extLst>
              <a:ext uri="{FF2B5EF4-FFF2-40B4-BE49-F238E27FC236}">
                <a16:creationId xmlns:a16="http://schemas.microsoft.com/office/drawing/2014/main" id="{02069FA1-8CF7-88CE-7519-EDA085929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0600" y="9156996"/>
            <a:ext cx="4876800" cy="418805"/>
          </a:xfrm>
        </p:spPr>
        <p:txBody>
          <a:bodyPr/>
          <a:lstStyle/>
          <a:p>
            <a:r>
              <a:rPr lang="pt-BR" dirty="0">
                <a:solidFill>
                  <a:srgbClr val="344654"/>
                </a:solidFill>
              </a:rPr>
              <a:t>A ESSÊNCIA TRANSFORMADORA DAS FLORES - ANA HELENA TESTA DE CARVALHO</a:t>
            </a:r>
          </a:p>
        </p:txBody>
      </p:sp>
      <p:sp>
        <p:nvSpPr>
          <p:cNvPr id="33" name="Espaço Reservado para Número de Slide 32">
            <a:extLst>
              <a:ext uri="{FF2B5EF4-FFF2-40B4-BE49-F238E27FC236}">
                <a16:creationId xmlns:a16="http://schemas.microsoft.com/office/drawing/2014/main" id="{AEFAB173-DAC5-133E-0573-40A343C578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794000" y="9433561"/>
            <a:ext cx="1270000" cy="294639"/>
          </a:xfrm>
        </p:spPr>
        <p:txBody>
          <a:bodyPr/>
          <a:lstStyle/>
          <a:p>
            <a:pPr algn="ctr"/>
            <a:fld id="{C44CF957-D31B-414A-89C1-DB89F0B85AB9}" type="slidenum">
              <a:rPr lang="pt-BR" smtClean="0">
                <a:solidFill>
                  <a:srgbClr val="344654"/>
                </a:solidFill>
              </a:rPr>
              <a:pPr algn="ctr"/>
              <a:t>15</a:t>
            </a:fld>
            <a:endParaRPr lang="pt-BR" dirty="0">
              <a:solidFill>
                <a:srgbClr val="34465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94780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EA1">
            <a:alpha val="50000"/>
          </a:srgb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EE57872-D77B-CE58-CC10-B7B28C220F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>
            <a:extLst>
              <a:ext uri="{FF2B5EF4-FFF2-40B4-BE49-F238E27FC236}">
                <a16:creationId xmlns:a16="http://schemas.microsoft.com/office/drawing/2014/main" id="{E56893B9-2773-3DD8-64C8-C02BDF3A2C03}"/>
              </a:ext>
            </a:extLst>
          </p:cNvPr>
          <p:cNvSpPr txBox="1"/>
          <p:nvPr/>
        </p:nvSpPr>
        <p:spPr>
          <a:xfrm>
            <a:off x="1362712" y="978582"/>
            <a:ext cx="4975361" cy="27270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b="1" dirty="0">
                <a:solidFill>
                  <a:srgbClr val="34465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Periodicidade das Consultas</a:t>
            </a:r>
          </a:p>
          <a:p>
            <a:pPr algn="just">
              <a:lnSpc>
                <a:spcPct val="150000"/>
              </a:lnSpc>
            </a:pPr>
            <a:endParaRPr lang="pt-BR" sz="800" dirty="0">
              <a:solidFill>
                <a:srgbClr val="34465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pt-BR" dirty="0">
                <a:solidFill>
                  <a:srgbClr val="34465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As consultas com o terapeuta floral geralmente ocorrem a cada 2 a 4 semanas. Esse intervalo permite acompanhar a evolução do tratamento e ajustar as essências conforme necessário, garantindo um suporte contínuo e eficaz.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C7BD5089-9C6D-EE4F-4CBA-654E0B68B10D}"/>
              </a:ext>
            </a:extLst>
          </p:cNvPr>
          <p:cNvSpPr txBox="1"/>
          <p:nvPr/>
        </p:nvSpPr>
        <p:spPr>
          <a:xfrm>
            <a:off x="492125" y="3990396"/>
            <a:ext cx="5818145" cy="31448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b="1" dirty="0">
                <a:solidFill>
                  <a:srgbClr val="34465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Escolha do Terapeuta</a:t>
            </a:r>
          </a:p>
          <a:p>
            <a:pPr algn="just">
              <a:lnSpc>
                <a:spcPct val="150000"/>
              </a:lnSpc>
            </a:pPr>
            <a:endParaRPr lang="pt-BR" sz="800" dirty="0">
              <a:solidFill>
                <a:srgbClr val="34465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pt-BR" dirty="0">
                <a:solidFill>
                  <a:srgbClr val="34465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É fundamental conhecer a formação do profissional e buscar referências sobre seu trabalho. Verifique se ele possui certificações reconhecidas e, se possível, procure depoimentos de outros pacientes. Assim, você garante estar em boas mãos e terá uma experiência mais segura e enriquecedora com a terapia.</a:t>
            </a:r>
            <a:endParaRPr lang="pt-BR" dirty="0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18509400-4DB1-C033-6034-ED302191BB5B}"/>
              </a:ext>
            </a:extLst>
          </p:cNvPr>
          <p:cNvSpPr/>
          <p:nvPr/>
        </p:nvSpPr>
        <p:spPr>
          <a:xfrm>
            <a:off x="518160" y="7653424"/>
            <a:ext cx="5819913" cy="1099112"/>
          </a:xfrm>
          <a:prstGeom prst="roundRect">
            <a:avLst/>
          </a:prstGeom>
          <a:solidFill>
            <a:srgbClr val="353E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rgbClr val="F9FEA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Embora os Florais sejam acessíveis a todos, o apoio de um terapeuta pode transformar a experiência em uma jornada mais estruturada e eficaz.</a:t>
            </a:r>
            <a:endParaRPr lang="pt-BR" b="1" dirty="0"/>
          </a:p>
        </p:txBody>
      </p:sp>
      <p:pic>
        <p:nvPicPr>
          <p:cNvPr id="34" name="Imagem 33">
            <a:extLst>
              <a:ext uri="{FF2B5EF4-FFF2-40B4-BE49-F238E27FC236}">
                <a16:creationId xmlns:a16="http://schemas.microsoft.com/office/drawing/2014/main" id="{6CCBD52A-82F8-1A5B-EA1C-71E566E4F3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300"/>
                    </a14:imgEffect>
                  </a14:imgLayer>
                </a14:imgProps>
              </a:ext>
            </a:extLst>
          </a:blip>
          <a:srcRect l="32000" r="26889"/>
          <a:stretch/>
        </p:blipFill>
        <p:spPr>
          <a:xfrm>
            <a:off x="-111760" y="-104901"/>
            <a:ext cx="1207771" cy="3577104"/>
          </a:xfrm>
          <a:prstGeom prst="rect">
            <a:avLst/>
          </a:prstGeom>
          <a:effectLst>
            <a:softEdge rad="101600"/>
          </a:effectLst>
        </p:spPr>
      </p:pic>
      <p:sp>
        <p:nvSpPr>
          <p:cNvPr id="32" name="Espaço Reservado para Rodapé 31">
            <a:extLst>
              <a:ext uri="{FF2B5EF4-FFF2-40B4-BE49-F238E27FC236}">
                <a16:creationId xmlns:a16="http://schemas.microsoft.com/office/drawing/2014/main" id="{3F2BE8C9-D690-06CD-1819-3F65D43B1F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0600" y="9156996"/>
            <a:ext cx="4876800" cy="418805"/>
          </a:xfrm>
        </p:spPr>
        <p:txBody>
          <a:bodyPr/>
          <a:lstStyle/>
          <a:p>
            <a:r>
              <a:rPr lang="pt-BR" dirty="0">
                <a:solidFill>
                  <a:srgbClr val="344654"/>
                </a:solidFill>
              </a:rPr>
              <a:t>A ESSÊNCIA TRANSFORMADORA DAS FLORES - ANA HELENA TESTA DE CARVALHO</a:t>
            </a:r>
          </a:p>
        </p:txBody>
      </p:sp>
      <p:sp>
        <p:nvSpPr>
          <p:cNvPr id="33" name="Espaço Reservado para Número de Slide 32">
            <a:extLst>
              <a:ext uri="{FF2B5EF4-FFF2-40B4-BE49-F238E27FC236}">
                <a16:creationId xmlns:a16="http://schemas.microsoft.com/office/drawing/2014/main" id="{7B6DB905-52DC-66FA-7A3C-C1489B6173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794000" y="9433561"/>
            <a:ext cx="1270000" cy="294639"/>
          </a:xfrm>
        </p:spPr>
        <p:txBody>
          <a:bodyPr/>
          <a:lstStyle/>
          <a:p>
            <a:pPr algn="ctr"/>
            <a:fld id="{C44CF957-D31B-414A-89C1-DB89F0B85AB9}" type="slidenum">
              <a:rPr lang="pt-BR" smtClean="0">
                <a:solidFill>
                  <a:srgbClr val="344654"/>
                </a:solidFill>
              </a:rPr>
              <a:pPr algn="ctr"/>
              <a:t>16</a:t>
            </a:fld>
            <a:endParaRPr lang="pt-BR" dirty="0">
              <a:solidFill>
                <a:srgbClr val="34465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19935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465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A87B1A9-B77A-AAD8-258C-F64A073EC0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5EE55C5D-F461-20ED-8718-7E8112621F78}"/>
              </a:ext>
            </a:extLst>
          </p:cNvPr>
          <p:cNvSpPr txBox="1"/>
          <p:nvPr/>
        </p:nvSpPr>
        <p:spPr>
          <a:xfrm>
            <a:off x="705485" y="2976417"/>
            <a:ext cx="54470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>
                <a:solidFill>
                  <a:srgbClr val="FBF994"/>
                </a:solidFill>
                <a:effectLst>
                  <a:outerShdw blurRad="50800" dist="50800" dir="5400000" algn="ctr" rotWithShape="0">
                    <a:srgbClr val="A89F52"/>
                  </a:outerShdw>
                </a:effectLst>
                <a:latin typeface="Calibri Light" panose="020F0302020204030204" pitchFamily="34" charset="0"/>
                <a:ea typeface="Tahoma" panose="020B0604030504040204" pitchFamily="34" charset="0"/>
                <a:cs typeface="Calibri Light" panose="020F0302020204030204" pitchFamily="34" charset="0"/>
              </a:rPr>
              <a:t>CAPÍTULO 06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0A9059C3-236A-0F15-09CB-0EF5F4BDEBD0}"/>
              </a:ext>
            </a:extLst>
          </p:cNvPr>
          <p:cNvSpPr txBox="1"/>
          <p:nvPr/>
        </p:nvSpPr>
        <p:spPr>
          <a:xfrm>
            <a:off x="331575" y="3850378"/>
            <a:ext cx="61939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solidFill>
                  <a:srgbClr val="FBF994"/>
                </a:solidFill>
                <a:latin typeface="Calibri Light" panose="020F0302020204030204" pitchFamily="34" charset="0"/>
                <a:ea typeface="Tahoma" panose="020B0604030504040204" pitchFamily="34" charset="0"/>
                <a:cs typeface="Calibri Light" panose="020F0302020204030204" pitchFamily="34" charset="0"/>
              </a:rPr>
              <a:t>ONDE COMPRAR OS FLORAIS?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7E5E28DA-2E66-D48A-0E93-F94A2223801A}"/>
              </a:ext>
            </a:extLst>
          </p:cNvPr>
          <p:cNvSpPr txBox="1"/>
          <p:nvPr/>
        </p:nvSpPr>
        <p:spPr>
          <a:xfrm>
            <a:off x="411480" y="5610072"/>
            <a:ext cx="603503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i="1" dirty="0">
                <a:solidFill>
                  <a:srgbClr val="FBF994"/>
                </a:solidFill>
                <a:latin typeface="Calibri Light" panose="020F0302020204030204" pitchFamily="34" charset="0"/>
                <a:ea typeface="Tahoma" panose="020B0604030504040204" pitchFamily="34" charset="0"/>
                <a:cs typeface="Calibri Light" panose="020F0302020204030204" pitchFamily="34" charset="0"/>
              </a:rPr>
              <a:t>"A natureza nos deu tudo o que precisamos </a:t>
            </a:r>
          </a:p>
          <a:p>
            <a:pPr algn="ctr"/>
            <a:r>
              <a:rPr lang="pt-BR" sz="2000" i="1" dirty="0">
                <a:solidFill>
                  <a:srgbClr val="FBF994"/>
                </a:solidFill>
                <a:latin typeface="Calibri Light" panose="020F0302020204030204" pitchFamily="34" charset="0"/>
                <a:ea typeface="Tahoma" panose="020B0604030504040204" pitchFamily="34" charset="0"/>
                <a:cs typeface="Calibri Light" panose="020F0302020204030204" pitchFamily="34" charset="0"/>
              </a:rPr>
              <a:t>para encontrar equilíbrio e paz; </a:t>
            </a:r>
          </a:p>
          <a:p>
            <a:pPr algn="ctr"/>
            <a:r>
              <a:rPr lang="pt-BR" sz="2000" i="1" dirty="0">
                <a:solidFill>
                  <a:srgbClr val="FBF994"/>
                </a:solidFill>
                <a:latin typeface="Calibri Light" panose="020F0302020204030204" pitchFamily="34" charset="0"/>
                <a:ea typeface="Tahoma" panose="020B0604030504040204" pitchFamily="34" charset="0"/>
                <a:cs typeface="Calibri Light" panose="020F0302020204030204" pitchFamily="34" charset="0"/>
              </a:rPr>
              <a:t>cabe a nós usá-la com sabedoria.“</a:t>
            </a:r>
          </a:p>
          <a:p>
            <a:pPr algn="ctr"/>
            <a:r>
              <a:rPr lang="pt-BR" sz="2000" i="1" dirty="0">
                <a:solidFill>
                  <a:srgbClr val="FBF994"/>
                </a:solidFill>
                <a:latin typeface="Calibri Light" panose="020F0302020204030204" pitchFamily="34" charset="0"/>
                <a:ea typeface="Tahoma" panose="020B0604030504040204" pitchFamily="34" charset="0"/>
                <a:cs typeface="Calibri Light" panose="020F0302020204030204" pitchFamily="34" charset="0"/>
              </a:rPr>
              <a:t>Dr. Edward Bach</a:t>
            </a:r>
            <a:endParaRPr lang="pt-BR" sz="2800" i="1" dirty="0">
              <a:solidFill>
                <a:srgbClr val="FBF994"/>
              </a:solidFill>
              <a:latin typeface="Calibri Light" panose="020F0302020204030204" pitchFamily="34" charset="0"/>
              <a:ea typeface="Tahoma" panose="020B0604030504040204" pitchFamily="34" charset="0"/>
              <a:cs typeface="Calibri Light" panose="020F0302020204030204" pitchFamily="34" charset="0"/>
            </a:endParaRP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61C2D566-0E25-0A71-3C94-191C08426F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21677" y="4768688"/>
            <a:ext cx="5814646" cy="174315"/>
          </a:xfrm>
          <a:prstGeom prst="roundRect">
            <a:avLst/>
          </a:prstGeom>
          <a:solidFill>
            <a:srgbClr val="A89F5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Gráfico 3">
            <a:extLst>
              <a:ext uri="{FF2B5EF4-FFF2-40B4-BE49-F238E27FC236}">
                <a16:creationId xmlns:a16="http://schemas.microsoft.com/office/drawing/2014/main" id="{A404F395-3DBF-4A5C-A6D5-5B560FB854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71800" y="184591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6156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EA1">
            <a:alpha val="50000"/>
          </a:srgb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873CF87-26E2-B73A-464D-29883E94EA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>
            <a:extLst>
              <a:ext uri="{FF2B5EF4-FFF2-40B4-BE49-F238E27FC236}">
                <a16:creationId xmlns:a16="http://schemas.microsoft.com/office/drawing/2014/main" id="{2823D499-49C1-26EA-B326-83284EC4631C}"/>
              </a:ext>
            </a:extLst>
          </p:cNvPr>
          <p:cNvSpPr txBox="1"/>
          <p:nvPr/>
        </p:nvSpPr>
        <p:spPr>
          <a:xfrm>
            <a:off x="1329055" y="978582"/>
            <a:ext cx="4975361" cy="2542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dirty="0">
                <a:solidFill>
                  <a:srgbClr val="34465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Os florais podem ser adquiridos em:</a:t>
            </a:r>
          </a:p>
          <a:p>
            <a:pPr algn="just">
              <a:lnSpc>
                <a:spcPct val="150000"/>
              </a:lnSpc>
            </a:pPr>
            <a:endParaRPr lang="pt-BR" dirty="0">
              <a:solidFill>
                <a:srgbClr val="34465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>
              <a:lnSpc>
                <a:spcPct val="150000"/>
              </a:lnSpc>
            </a:pPr>
            <a:endParaRPr lang="pt-BR" dirty="0">
              <a:solidFill>
                <a:srgbClr val="34465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pt-BR" b="1" dirty="0">
                <a:solidFill>
                  <a:srgbClr val="34465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Farmácias de manipulação:</a:t>
            </a:r>
            <a:r>
              <a:rPr lang="pt-BR" dirty="0">
                <a:solidFill>
                  <a:srgbClr val="34465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algn="just">
              <a:lnSpc>
                <a:spcPct val="150000"/>
              </a:lnSpc>
            </a:pPr>
            <a:r>
              <a:rPr lang="pt-BR" dirty="0">
                <a:solidFill>
                  <a:srgbClr val="34465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Muitos estabelecimentos preparam as fórmulas de acordo com a recomendação do terapeuta.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21BCDFF7-0B00-A315-0A7A-902DE1F09F0A}"/>
              </a:ext>
            </a:extLst>
          </p:cNvPr>
          <p:cNvSpPr txBox="1"/>
          <p:nvPr/>
        </p:nvSpPr>
        <p:spPr>
          <a:xfrm>
            <a:off x="519043" y="4088694"/>
            <a:ext cx="5819913" cy="25423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b="1" dirty="0">
                <a:solidFill>
                  <a:srgbClr val="34465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Lojas de produtos naturais: </a:t>
            </a:r>
          </a:p>
          <a:p>
            <a:pPr algn="just">
              <a:lnSpc>
                <a:spcPct val="150000"/>
              </a:lnSpc>
            </a:pPr>
            <a:r>
              <a:rPr lang="pt-BR" dirty="0">
                <a:solidFill>
                  <a:srgbClr val="34465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Disponibilizam fórmulas prontas ou essências individuais.</a:t>
            </a:r>
          </a:p>
          <a:p>
            <a:pPr algn="just">
              <a:lnSpc>
                <a:spcPct val="150000"/>
              </a:lnSpc>
            </a:pPr>
            <a:endParaRPr lang="pt-BR" dirty="0">
              <a:solidFill>
                <a:srgbClr val="34465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pt-BR" b="1" dirty="0">
                <a:solidFill>
                  <a:srgbClr val="34465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Online: </a:t>
            </a:r>
          </a:p>
          <a:p>
            <a:pPr algn="just">
              <a:lnSpc>
                <a:spcPct val="150000"/>
              </a:lnSpc>
            </a:pPr>
            <a:r>
              <a:rPr lang="pt-BR" dirty="0">
                <a:solidFill>
                  <a:srgbClr val="34465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Há sites especializados e confiáveis para compra de florais de Bach e Florais de Saint Germain.</a:t>
            </a: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810F333F-9B65-CFA9-FE05-6994FD7C5F0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>
          <a:xfrm>
            <a:off x="519043" y="7106666"/>
            <a:ext cx="5819913" cy="1099112"/>
          </a:xfrm>
          <a:prstGeom prst="roundRect">
            <a:avLst/>
          </a:prstGeom>
          <a:solidFill>
            <a:srgbClr val="353E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rgbClr val="F9FEA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Sempre procure adquirir os produtos de fontes confiáveis para garantir sua qualidade e eficácia.</a:t>
            </a:r>
            <a:endParaRPr lang="pt-BR" b="1" dirty="0"/>
          </a:p>
        </p:txBody>
      </p:sp>
      <p:sp>
        <p:nvSpPr>
          <p:cNvPr id="32" name="Espaço Reservado para Rodapé 31">
            <a:extLst>
              <a:ext uri="{FF2B5EF4-FFF2-40B4-BE49-F238E27FC236}">
                <a16:creationId xmlns:a16="http://schemas.microsoft.com/office/drawing/2014/main" id="{D77549FE-95EA-65CF-47D6-797B5B1F9C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0600" y="9156996"/>
            <a:ext cx="4876800" cy="418805"/>
          </a:xfrm>
        </p:spPr>
        <p:txBody>
          <a:bodyPr/>
          <a:lstStyle/>
          <a:p>
            <a:r>
              <a:rPr lang="pt-BR" dirty="0">
                <a:solidFill>
                  <a:srgbClr val="344654"/>
                </a:solidFill>
              </a:rPr>
              <a:t>A ESSÊNCIA TRANSFORMADORA DAS FLORES - ANA HELENA TESTA DE CARVALHO</a:t>
            </a:r>
          </a:p>
        </p:txBody>
      </p:sp>
      <p:sp>
        <p:nvSpPr>
          <p:cNvPr id="33" name="Espaço Reservado para Número de Slide 32">
            <a:extLst>
              <a:ext uri="{FF2B5EF4-FFF2-40B4-BE49-F238E27FC236}">
                <a16:creationId xmlns:a16="http://schemas.microsoft.com/office/drawing/2014/main" id="{7B490076-B9C7-9F07-5622-AD76EE2A9B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794000" y="9433561"/>
            <a:ext cx="1270000" cy="294639"/>
          </a:xfrm>
        </p:spPr>
        <p:txBody>
          <a:bodyPr/>
          <a:lstStyle/>
          <a:p>
            <a:pPr algn="ctr"/>
            <a:fld id="{C44CF957-D31B-414A-89C1-DB89F0B85AB9}" type="slidenum">
              <a:rPr lang="pt-BR" smtClean="0">
                <a:solidFill>
                  <a:srgbClr val="344654"/>
                </a:solidFill>
              </a:rPr>
              <a:pPr algn="ctr"/>
              <a:t>18</a:t>
            </a:fld>
            <a:endParaRPr lang="pt-BR" dirty="0">
              <a:solidFill>
                <a:srgbClr val="344654"/>
              </a:solidFill>
            </a:endParaRPr>
          </a:p>
        </p:txBody>
      </p:sp>
      <p:pic>
        <p:nvPicPr>
          <p:cNvPr id="34" name="Imagem 33">
            <a:extLst>
              <a:ext uri="{FF2B5EF4-FFF2-40B4-BE49-F238E27FC236}">
                <a16:creationId xmlns:a16="http://schemas.microsoft.com/office/drawing/2014/main" id="{85BB68FB-389C-12C1-77C1-93E3BE739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300"/>
                    </a14:imgEffect>
                  </a14:imgLayer>
                </a14:imgProps>
              </a:ext>
            </a:extLst>
          </a:blip>
          <a:srcRect l="32000" r="26889"/>
          <a:stretch/>
        </p:blipFill>
        <p:spPr>
          <a:xfrm>
            <a:off x="-111760" y="-104901"/>
            <a:ext cx="1207771" cy="3577104"/>
          </a:xfrm>
          <a:prstGeom prst="rect">
            <a:avLst/>
          </a:prstGeom>
          <a:effectLst>
            <a:softEdge rad="101600"/>
          </a:effectLst>
        </p:spPr>
      </p:pic>
    </p:spTree>
    <p:extLst>
      <p:ext uri="{BB962C8B-B14F-4D97-AF65-F5344CB8AC3E}">
        <p14:creationId xmlns:p14="http://schemas.microsoft.com/office/powerpoint/2010/main" val="18217244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465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94E3925-07B1-D960-DD7B-1AE73B84B8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503956B8-EDC1-4D56-E694-6C72E4652931}"/>
              </a:ext>
            </a:extLst>
          </p:cNvPr>
          <p:cNvSpPr txBox="1"/>
          <p:nvPr/>
        </p:nvSpPr>
        <p:spPr>
          <a:xfrm>
            <a:off x="705485" y="2976417"/>
            <a:ext cx="54470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>
                <a:solidFill>
                  <a:srgbClr val="FBF994"/>
                </a:solidFill>
                <a:effectLst>
                  <a:outerShdw blurRad="50800" dist="50800" dir="5400000" algn="ctr" rotWithShape="0">
                    <a:srgbClr val="A89F52"/>
                  </a:outerShdw>
                </a:effectLst>
                <a:latin typeface="Calibri Light" panose="020F0302020204030204" pitchFamily="34" charset="0"/>
                <a:ea typeface="Tahoma" panose="020B0604030504040204" pitchFamily="34" charset="0"/>
                <a:cs typeface="Calibri Light" panose="020F0302020204030204" pitchFamily="34" charset="0"/>
              </a:rPr>
              <a:t>CAPÍTULO 07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8A055279-FF3E-E1C2-8D79-92668B385107}"/>
              </a:ext>
            </a:extLst>
          </p:cNvPr>
          <p:cNvSpPr txBox="1"/>
          <p:nvPr/>
        </p:nvSpPr>
        <p:spPr>
          <a:xfrm>
            <a:off x="331575" y="3850378"/>
            <a:ext cx="61939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solidFill>
                  <a:srgbClr val="FBF994"/>
                </a:solidFill>
                <a:latin typeface="Calibri Light" panose="020F0302020204030204" pitchFamily="34" charset="0"/>
                <a:ea typeface="Tahoma" panose="020B0604030504040204" pitchFamily="34" charset="0"/>
                <a:cs typeface="Calibri Light" panose="020F0302020204030204" pitchFamily="34" charset="0"/>
              </a:rPr>
              <a:t>CONCLUSÃO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ECB948E-0018-93D7-DEB5-00E0431F6A2B}"/>
              </a:ext>
            </a:extLst>
          </p:cNvPr>
          <p:cNvSpPr txBox="1"/>
          <p:nvPr/>
        </p:nvSpPr>
        <p:spPr>
          <a:xfrm>
            <a:off x="411480" y="5610072"/>
            <a:ext cx="603503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i="1" dirty="0">
                <a:solidFill>
                  <a:srgbClr val="FBF994"/>
                </a:solidFill>
                <a:latin typeface="Calibri Light" panose="020F0302020204030204" pitchFamily="34" charset="0"/>
                <a:ea typeface="Tahoma" panose="020B0604030504040204" pitchFamily="34" charset="0"/>
                <a:cs typeface="Calibri Light" panose="020F0302020204030204" pitchFamily="34" charset="0"/>
              </a:rPr>
              <a:t>“A simplicidade é a chave para a cura verdadeira. </a:t>
            </a:r>
          </a:p>
          <a:p>
            <a:pPr algn="ctr"/>
            <a:r>
              <a:rPr lang="pt-BR" sz="2000" i="1" dirty="0">
                <a:solidFill>
                  <a:srgbClr val="FBF994"/>
                </a:solidFill>
                <a:latin typeface="Calibri Light" panose="020F0302020204030204" pitchFamily="34" charset="0"/>
                <a:ea typeface="Tahoma" panose="020B0604030504040204" pitchFamily="34" charset="0"/>
                <a:cs typeface="Calibri Light" panose="020F0302020204030204" pitchFamily="34" charset="0"/>
              </a:rPr>
              <a:t>Olhe para dentro, conecte-se com a natureza e </a:t>
            </a:r>
          </a:p>
          <a:p>
            <a:pPr algn="ctr"/>
            <a:r>
              <a:rPr lang="pt-BR" sz="2000" i="1" dirty="0">
                <a:solidFill>
                  <a:srgbClr val="FBF994"/>
                </a:solidFill>
                <a:latin typeface="Calibri Light" panose="020F0302020204030204" pitchFamily="34" charset="0"/>
                <a:ea typeface="Tahoma" panose="020B0604030504040204" pitchFamily="34" charset="0"/>
                <a:cs typeface="Calibri Light" panose="020F0302020204030204" pitchFamily="34" charset="0"/>
              </a:rPr>
              <a:t>encontre a paz." </a:t>
            </a:r>
          </a:p>
          <a:p>
            <a:pPr algn="ctr"/>
            <a:r>
              <a:rPr lang="pt-BR" sz="2000" i="1" dirty="0">
                <a:solidFill>
                  <a:srgbClr val="FBF994"/>
                </a:solidFill>
                <a:latin typeface="Calibri Light" panose="020F0302020204030204" pitchFamily="34" charset="0"/>
                <a:ea typeface="Tahoma" panose="020B0604030504040204" pitchFamily="34" charset="0"/>
                <a:cs typeface="Calibri Light" panose="020F0302020204030204" pitchFamily="34" charset="0"/>
              </a:rPr>
              <a:t>Dr. Edward Bach</a:t>
            </a:r>
            <a:endParaRPr lang="pt-BR" sz="2800" i="1" dirty="0">
              <a:solidFill>
                <a:srgbClr val="FBF994"/>
              </a:solidFill>
              <a:latin typeface="Calibri Light" panose="020F0302020204030204" pitchFamily="34" charset="0"/>
              <a:ea typeface="Tahoma" panose="020B0604030504040204" pitchFamily="34" charset="0"/>
              <a:cs typeface="Calibri Light" panose="020F0302020204030204" pitchFamily="34" charset="0"/>
            </a:endParaRP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4F27F36B-38B3-2502-1C72-1EF2E3615F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21677" y="4768688"/>
            <a:ext cx="5814646" cy="174315"/>
          </a:xfrm>
          <a:prstGeom prst="roundRect">
            <a:avLst/>
          </a:prstGeom>
          <a:solidFill>
            <a:srgbClr val="A89F5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Gráfico 3">
            <a:extLst>
              <a:ext uri="{FF2B5EF4-FFF2-40B4-BE49-F238E27FC236}">
                <a16:creationId xmlns:a16="http://schemas.microsoft.com/office/drawing/2014/main" id="{DF5DDA97-C467-9531-491A-D8CCFFAD65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71800" y="184591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0196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EA1">
            <a:alpha val="50000"/>
          </a:srgb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D6CA55B-7681-ED4C-4A67-D1D4717689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E3ECC770-86FE-6BC8-16FA-A4DDDD4C0331}"/>
              </a:ext>
            </a:extLst>
          </p:cNvPr>
          <p:cNvSpPr txBox="1"/>
          <p:nvPr/>
        </p:nvSpPr>
        <p:spPr>
          <a:xfrm>
            <a:off x="2680971" y="1104868"/>
            <a:ext cx="22110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>
                <a:solidFill>
                  <a:srgbClr val="353E46"/>
                </a:solidFill>
                <a:latin typeface="Calibri Light" panose="020F0302020204030204" pitchFamily="34" charset="0"/>
                <a:ea typeface="Tahoma" panose="020B0604030504040204" pitchFamily="34" charset="0"/>
                <a:cs typeface="Calibri Light" panose="020F0302020204030204" pitchFamily="34" charset="0"/>
              </a:rPr>
              <a:t>SUMÁRIO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98C0829B-BF4F-30A2-29EC-568008AFDC84}"/>
              </a:ext>
            </a:extLst>
          </p:cNvPr>
          <p:cNvSpPr txBox="1"/>
          <p:nvPr/>
        </p:nvSpPr>
        <p:spPr>
          <a:xfrm>
            <a:off x="1321896" y="1927456"/>
            <a:ext cx="492921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i="1" dirty="0">
                <a:solidFill>
                  <a:srgbClr val="353E46"/>
                </a:solidFill>
                <a:latin typeface="Calibri Light" panose="020F0302020204030204" pitchFamily="34" charset="0"/>
                <a:ea typeface="Tahoma" panose="020B0604030504040204" pitchFamily="34" charset="0"/>
                <a:cs typeface="Calibri Light" panose="020F0302020204030204" pitchFamily="34" charset="0"/>
              </a:rPr>
              <a:t>"As flores, em sua essência, nos convidam a ouvir a voz da alma, iluminando o caminho para o equilíbrio e a verdadeira cura." Carmem </a:t>
            </a:r>
            <a:r>
              <a:rPr lang="pt-BR" sz="2000" i="1" dirty="0" err="1">
                <a:solidFill>
                  <a:srgbClr val="353E46"/>
                </a:solidFill>
                <a:latin typeface="Calibri Light" panose="020F0302020204030204" pitchFamily="34" charset="0"/>
                <a:ea typeface="Tahoma" panose="020B0604030504040204" pitchFamily="34" charset="0"/>
                <a:cs typeface="Calibri Light" panose="020F0302020204030204" pitchFamily="34" charset="0"/>
              </a:rPr>
              <a:t>Monari</a:t>
            </a:r>
            <a:endParaRPr lang="pt-BR" sz="2000" i="1" dirty="0">
              <a:solidFill>
                <a:srgbClr val="353E46"/>
              </a:solidFill>
              <a:latin typeface="Calibri Light" panose="020F0302020204030204" pitchFamily="34" charset="0"/>
              <a:ea typeface="Tahoma" panose="020B0604030504040204" pitchFamily="34" charset="0"/>
              <a:cs typeface="Calibri Light" panose="020F0302020204030204" pitchFamily="34" charset="0"/>
            </a:endParaRPr>
          </a:p>
        </p:txBody>
      </p:sp>
      <p:sp>
        <p:nvSpPr>
          <p:cNvPr id="32" name="Espaço Reservado para Rodapé 31">
            <a:extLst>
              <a:ext uri="{FF2B5EF4-FFF2-40B4-BE49-F238E27FC236}">
                <a16:creationId xmlns:a16="http://schemas.microsoft.com/office/drawing/2014/main" id="{FED06840-F330-8862-2515-61390CA77A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0600" y="9156996"/>
            <a:ext cx="4876800" cy="418805"/>
          </a:xfrm>
        </p:spPr>
        <p:txBody>
          <a:bodyPr/>
          <a:lstStyle/>
          <a:p>
            <a:r>
              <a:rPr lang="pt-BR" dirty="0">
                <a:solidFill>
                  <a:srgbClr val="344654"/>
                </a:solidFill>
              </a:rPr>
              <a:t>A ESSÊNCIA TRANSFORMADORA DAS FLORES - ANA HELENA TESTA DE CARVALHO</a:t>
            </a:r>
          </a:p>
        </p:txBody>
      </p:sp>
      <p:sp>
        <p:nvSpPr>
          <p:cNvPr id="33" name="Espaço Reservado para Número de Slide 32">
            <a:extLst>
              <a:ext uri="{FF2B5EF4-FFF2-40B4-BE49-F238E27FC236}">
                <a16:creationId xmlns:a16="http://schemas.microsoft.com/office/drawing/2014/main" id="{DE5DB29F-A669-0905-5299-AD3D1544B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794000" y="9433561"/>
            <a:ext cx="1270000" cy="294639"/>
          </a:xfrm>
        </p:spPr>
        <p:txBody>
          <a:bodyPr/>
          <a:lstStyle/>
          <a:p>
            <a:pPr algn="ctr"/>
            <a:fld id="{C44CF957-D31B-414A-89C1-DB89F0B85AB9}" type="slidenum">
              <a:rPr lang="pt-BR" smtClean="0">
                <a:solidFill>
                  <a:srgbClr val="344654"/>
                </a:solidFill>
              </a:rPr>
              <a:pPr algn="ctr"/>
              <a:t>2</a:t>
            </a:fld>
            <a:endParaRPr lang="pt-BR" dirty="0">
              <a:solidFill>
                <a:srgbClr val="344654"/>
              </a:solidFill>
            </a:endParaRPr>
          </a:p>
        </p:txBody>
      </p:sp>
      <p:pic>
        <p:nvPicPr>
          <p:cNvPr id="34" name="Imagem 33" descr="Uma imagem contendo mesa, aceso, pequeno, água&#10;&#10;Descrição gerada automaticamente">
            <a:extLst>
              <a:ext uri="{FF2B5EF4-FFF2-40B4-BE49-F238E27FC236}">
                <a16:creationId xmlns:a16="http://schemas.microsoft.com/office/drawing/2014/main" id="{7BF4DAD9-6FA2-9676-2ACF-CA11E6857BB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300"/>
                    </a14:imgEffect>
                  </a14:imgLayer>
                </a14:imgProps>
              </a:ext>
            </a:extLst>
          </a:blip>
          <a:srcRect l="32000" r="26889"/>
          <a:stretch/>
        </p:blipFill>
        <p:spPr>
          <a:xfrm>
            <a:off x="-111760" y="-104901"/>
            <a:ext cx="1207771" cy="3577104"/>
          </a:xfrm>
          <a:prstGeom prst="rect">
            <a:avLst/>
          </a:prstGeom>
          <a:effectLst>
            <a:softEdge rad="101600"/>
          </a:effectLst>
        </p:spPr>
      </p:pic>
      <p:graphicFrame>
        <p:nvGraphicFramePr>
          <p:cNvPr id="6" name="Tabela 5">
            <a:extLst>
              <a:ext uri="{FF2B5EF4-FFF2-40B4-BE49-F238E27FC236}">
                <a16:creationId xmlns:a16="http://schemas.microsoft.com/office/drawing/2014/main" id="{B9459D7F-7A6C-FBA5-3CC8-1EC1689FBD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8147450"/>
              </p:ext>
            </p:extLst>
          </p:nvPr>
        </p:nvGraphicFramePr>
        <p:xfrm>
          <a:off x="606886" y="4316446"/>
          <a:ext cx="5625813" cy="396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0705">
                  <a:extLst>
                    <a:ext uri="{9D8B030D-6E8A-4147-A177-3AD203B41FA5}">
                      <a16:colId xmlns:a16="http://schemas.microsoft.com/office/drawing/2014/main" val="336708352"/>
                    </a:ext>
                  </a:extLst>
                </a:gridCol>
                <a:gridCol w="3276600">
                  <a:extLst>
                    <a:ext uri="{9D8B030D-6E8A-4147-A177-3AD203B41FA5}">
                      <a16:colId xmlns:a16="http://schemas.microsoft.com/office/drawing/2014/main" val="2228985493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4122139951"/>
                    </a:ext>
                  </a:extLst>
                </a:gridCol>
                <a:gridCol w="493108">
                  <a:extLst>
                    <a:ext uri="{9D8B030D-6E8A-4147-A177-3AD203B41FA5}">
                      <a16:colId xmlns:a16="http://schemas.microsoft.com/office/drawing/2014/main" val="3769901831"/>
                    </a:ext>
                  </a:extLst>
                </a:gridCol>
              </a:tblGrid>
              <a:tr h="396240">
                <a:tc>
                  <a:txBody>
                    <a:bodyPr/>
                    <a:lstStyle/>
                    <a:p>
                      <a:endParaRPr lang="pt-BR" sz="2000" dirty="0">
                        <a:solidFill>
                          <a:srgbClr val="353E4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pt-BR" sz="2000" dirty="0">
                          <a:solidFill>
                            <a:srgbClr val="353E46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  <a:hlinkClick r:id="rId4" action="ppaction://hlinksldjump"/>
                        </a:rPr>
                        <a:t>Introdução</a:t>
                      </a:r>
                      <a:endParaRPr lang="pt-BR" sz="2000" dirty="0">
                        <a:solidFill>
                          <a:srgbClr val="353E4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pt-BR" sz="2000" dirty="0">
                          <a:solidFill>
                            <a:srgbClr val="353E46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  <a:hlinkClick r:id="rId4" action="ppaction://hlinksldjump"/>
                        </a:rPr>
                        <a:t>.................</a:t>
                      </a:r>
                      <a:endParaRPr lang="pt-BR" sz="2000" dirty="0">
                        <a:solidFill>
                          <a:srgbClr val="353E4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pt-BR" sz="2000" dirty="0">
                          <a:solidFill>
                            <a:srgbClr val="353E46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  <a:hlinkClick r:id="rId4" action="ppaction://hlinksldjump"/>
                        </a:rPr>
                        <a:t>03</a:t>
                      </a:r>
                      <a:endParaRPr lang="pt-BR" sz="2000" dirty="0">
                        <a:solidFill>
                          <a:srgbClr val="353E4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30500977"/>
                  </a:ext>
                </a:extLst>
              </a:tr>
            </a:tbl>
          </a:graphicData>
        </a:graphic>
      </p:graphicFrame>
      <p:graphicFrame>
        <p:nvGraphicFramePr>
          <p:cNvPr id="2" name="Tabela 1">
            <a:extLst>
              <a:ext uri="{FF2B5EF4-FFF2-40B4-BE49-F238E27FC236}">
                <a16:creationId xmlns:a16="http://schemas.microsoft.com/office/drawing/2014/main" id="{278ACBC4-F62A-9B91-C1DA-F0ECF46F0F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6966790"/>
              </p:ext>
            </p:extLst>
          </p:nvPr>
        </p:nvGraphicFramePr>
        <p:xfrm>
          <a:off x="606886" y="4780265"/>
          <a:ext cx="5644228" cy="396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9120">
                  <a:extLst>
                    <a:ext uri="{9D8B030D-6E8A-4147-A177-3AD203B41FA5}">
                      <a16:colId xmlns:a16="http://schemas.microsoft.com/office/drawing/2014/main" val="336708352"/>
                    </a:ext>
                  </a:extLst>
                </a:gridCol>
                <a:gridCol w="3276600">
                  <a:extLst>
                    <a:ext uri="{9D8B030D-6E8A-4147-A177-3AD203B41FA5}">
                      <a16:colId xmlns:a16="http://schemas.microsoft.com/office/drawing/2014/main" val="2228985493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4122139951"/>
                    </a:ext>
                  </a:extLst>
                </a:gridCol>
                <a:gridCol w="493108">
                  <a:extLst>
                    <a:ext uri="{9D8B030D-6E8A-4147-A177-3AD203B41FA5}">
                      <a16:colId xmlns:a16="http://schemas.microsoft.com/office/drawing/2014/main" val="37699018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BR" sz="2000" dirty="0">
                          <a:solidFill>
                            <a:srgbClr val="353E46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  <a:hlinkClick r:id="rId5" action="ppaction://hlinksldjump"/>
                        </a:rPr>
                        <a:t>01.</a:t>
                      </a:r>
                      <a:endParaRPr lang="pt-BR" sz="2000" dirty="0">
                        <a:solidFill>
                          <a:srgbClr val="353E4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pt-BR" sz="2000" dirty="0">
                          <a:solidFill>
                            <a:srgbClr val="353E46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  <a:hlinkClick r:id="rId5" action="ppaction://hlinksldjump"/>
                        </a:rPr>
                        <a:t>O que é a Terapia Floral?</a:t>
                      </a:r>
                      <a:endParaRPr lang="pt-BR" sz="2000" dirty="0">
                        <a:solidFill>
                          <a:srgbClr val="353E4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pt-BR" sz="2000" dirty="0">
                          <a:solidFill>
                            <a:srgbClr val="353E46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  <a:hlinkClick r:id="rId5" action="ppaction://hlinksldjump"/>
                        </a:rPr>
                        <a:t>.................</a:t>
                      </a:r>
                      <a:endParaRPr lang="pt-BR" sz="2000" dirty="0">
                        <a:solidFill>
                          <a:srgbClr val="353E4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pt-BR" sz="2000" dirty="0">
                          <a:solidFill>
                            <a:srgbClr val="353E46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  <a:hlinkClick r:id="rId5" action="ppaction://hlinksldjump"/>
                        </a:rPr>
                        <a:t>05</a:t>
                      </a:r>
                      <a:endParaRPr lang="pt-BR" sz="2000" dirty="0">
                        <a:solidFill>
                          <a:srgbClr val="353E4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16002127"/>
                  </a:ext>
                </a:extLst>
              </a:tr>
            </a:tbl>
          </a:graphicData>
        </a:graphic>
      </p:graphicFrame>
      <p:graphicFrame>
        <p:nvGraphicFramePr>
          <p:cNvPr id="7" name="Tabela 6">
            <a:extLst>
              <a:ext uri="{FF2B5EF4-FFF2-40B4-BE49-F238E27FC236}">
                <a16:creationId xmlns:a16="http://schemas.microsoft.com/office/drawing/2014/main" id="{4B204211-BE28-7F2E-55A1-435F9AB0A4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2908632"/>
              </p:ext>
            </p:extLst>
          </p:nvPr>
        </p:nvGraphicFramePr>
        <p:xfrm>
          <a:off x="606886" y="5244084"/>
          <a:ext cx="5644228" cy="396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9120">
                  <a:extLst>
                    <a:ext uri="{9D8B030D-6E8A-4147-A177-3AD203B41FA5}">
                      <a16:colId xmlns:a16="http://schemas.microsoft.com/office/drawing/2014/main" val="336708352"/>
                    </a:ext>
                  </a:extLst>
                </a:gridCol>
                <a:gridCol w="3276600">
                  <a:extLst>
                    <a:ext uri="{9D8B030D-6E8A-4147-A177-3AD203B41FA5}">
                      <a16:colId xmlns:a16="http://schemas.microsoft.com/office/drawing/2014/main" val="2228985493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4122139951"/>
                    </a:ext>
                  </a:extLst>
                </a:gridCol>
                <a:gridCol w="493108">
                  <a:extLst>
                    <a:ext uri="{9D8B030D-6E8A-4147-A177-3AD203B41FA5}">
                      <a16:colId xmlns:a16="http://schemas.microsoft.com/office/drawing/2014/main" val="37699018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BR" sz="2000" dirty="0">
                          <a:solidFill>
                            <a:srgbClr val="353E46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  <a:hlinkClick r:id="rId6" action="ppaction://hlinksldjump"/>
                        </a:rPr>
                        <a:t>02.</a:t>
                      </a:r>
                      <a:endParaRPr lang="pt-BR" sz="2000" dirty="0">
                        <a:solidFill>
                          <a:srgbClr val="353E4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pt-BR" sz="2000" dirty="0">
                          <a:solidFill>
                            <a:srgbClr val="353E46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  <a:hlinkClick r:id="rId6" action="ppaction://hlinksldjump"/>
                        </a:rPr>
                        <a:t>Principais Benefícios</a:t>
                      </a:r>
                      <a:endParaRPr lang="pt-BR" sz="2000" dirty="0">
                        <a:solidFill>
                          <a:srgbClr val="353E4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pt-BR" sz="2000" dirty="0">
                          <a:solidFill>
                            <a:srgbClr val="353E46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  <a:hlinkClick r:id="rId6" action="ppaction://hlinksldjump"/>
                        </a:rPr>
                        <a:t>.................</a:t>
                      </a:r>
                      <a:endParaRPr lang="pt-BR" sz="2000" dirty="0">
                        <a:solidFill>
                          <a:srgbClr val="353E4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pt-BR" sz="2000" dirty="0">
                          <a:solidFill>
                            <a:srgbClr val="353E46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  <a:hlinkClick r:id="rId6" action="ppaction://hlinksldjump"/>
                        </a:rPr>
                        <a:t>07</a:t>
                      </a:r>
                      <a:endParaRPr lang="pt-BR" sz="2000" dirty="0">
                        <a:solidFill>
                          <a:srgbClr val="353E4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98284318"/>
                  </a:ext>
                </a:extLst>
              </a:tr>
            </a:tbl>
          </a:graphicData>
        </a:graphic>
      </p:graphicFrame>
      <p:graphicFrame>
        <p:nvGraphicFramePr>
          <p:cNvPr id="8" name="Tabela 7">
            <a:extLst>
              <a:ext uri="{FF2B5EF4-FFF2-40B4-BE49-F238E27FC236}">
                <a16:creationId xmlns:a16="http://schemas.microsoft.com/office/drawing/2014/main" id="{ECDC656C-D309-549A-068F-B2715C537E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1827874"/>
              </p:ext>
            </p:extLst>
          </p:nvPr>
        </p:nvGraphicFramePr>
        <p:xfrm>
          <a:off x="606886" y="5707903"/>
          <a:ext cx="5644228" cy="396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9120">
                  <a:extLst>
                    <a:ext uri="{9D8B030D-6E8A-4147-A177-3AD203B41FA5}">
                      <a16:colId xmlns:a16="http://schemas.microsoft.com/office/drawing/2014/main" val="336708352"/>
                    </a:ext>
                  </a:extLst>
                </a:gridCol>
                <a:gridCol w="3276600">
                  <a:extLst>
                    <a:ext uri="{9D8B030D-6E8A-4147-A177-3AD203B41FA5}">
                      <a16:colId xmlns:a16="http://schemas.microsoft.com/office/drawing/2014/main" val="2228985493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4122139951"/>
                    </a:ext>
                  </a:extLst>
                </a:gridCol>
                <a:gridCol w="493108">
                  <a:extLst>
                    <a:ext uri="{9D8B030D-6E8A-4147-A177-3AD203B41FA5}">
                      <a16:colId xmlns:a16="http://schemas.microsoft.com/office/drawing/2014/main" val="37699018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BR" sz="2000" dirty="0">
                          <a:solidFill>
                            <a:srgbClr val="353E46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  <a:hlinkClick r:id="rId7" action="ppaction://hlinksldjump"/>
                        </a:rPr>
                        <a:t>03.</a:t>
                      </a:r>
                      <a:endParaRPr lang="pt-BR" sz="2000" dirty="0">
                        <a:solidFill>
                          <a:srgbClr val="353E4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pt-BR" sz="2000" dirty="0">
                          <a:solidFill>
                            <a:srgbClr val="353E46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  <a:hlinkClick r:id="rId7" action="ppaction://hlinksldjump"/>
                        </a:rPr>
                        <a:t>Contraindicações e Cuidados</a:t>
                      </a:r>
                      <a:endParaRPr lang="pt-BR" sz="2000" dirty="0">
                        <a:solidFill>
                          <a:srgbClr val="353E4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pt-BR" sz="2000" dirty="0">
                          <a:solidFill>
                            <a:srgbClr val="353E46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  <a:hlinkClick r:id="rId7" action="ppaction://hlinksldjump"/>
                        </a:rPr>
                        <a:t>.................</a:t>
                      </a:r>
                      <a:endParaRPr lang="pt-BR" sz="2000" dirty="0">
                        <a:solidFill>
                          <a:srgbClr val="353E4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pt-BR" sz="2000" dirty="0">
                          <a:solidFill>
                            <a:srgbClr val="353E46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  <a:hlinkClick r:id="rId7" action="ppaction://hlinksldjump"/>
                        </a:rPr>
                        <a:t>10</a:t>
                      </a:r>
                      <a:endParaRPr lang="pt-BR" sz="2000" dirty="0">
                        <a:solidFill>
                          <a:srgbClr val="353E4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06841489"/>
                  </a:ext>
                </a:extLst>
              </a:tr>
            </a:tbl>
          </a:graphicData>
        </a:graphic>
      </p:graphicFrame>
      <p:graphicFrame>
        <p:nvGraphicFramePr>
          <p:cNvPr id="9" name="Tabela 8">
            <a:extLst>
              <a:ext uri="{FF2B5EF4-FFF2-40B4-BE49-F238E27FC236}">
                <a16:creationId xmlns:a16="http://schemas.microsoft.com/office/drawing/2014/main" id="{FB3757A3-8A8D-79B3-E571-357FC26A46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6561667"/>
              </p:ext>
            </p:extLst>
          </p:nvPr>
        </p:nvGraphicFramePr>
        <p:xfrm>
          <a:off x="606886" y="6171722"/>
          <a:ext cx="5644228" cy="396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9120">
                  <a:extLst>
                    <a:ext uri="{9D8B030D-6E8A-4147-A177-3AD203B41FA5}">
                      <a16:colId xmlns:a16="http://schemas.microsoft.com/office/drawing/2014/main" val="4084497886"/>
                    </a:ext>
                  </a:extLst>
                </a:gridCol>
                <a:gridCol w="3276600">
                  <a:extLst>
                    <a:ext uri="{9D8B030D-6E8A-4147-A177-3AD203B41FA5}">
                      <a16:colId xmlns:a16="http://schemas.microsoft.com/office/drawing/2014/main" val="451125690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521750609"/>
                    </a:ext>
                  </a:extLst>
                </a:gridCol>
                <a:gridCol w="493108">
                  <a:extLst>
                    <a:ext uri="{9D8B030D-6E8A-4147-A177-3AD203B41FA5}">
                      <a16:colId xmlns:a16="http://schemas.microsoft.com/office/drawing/2014/main" val="23955284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BR" sz="2000" dirty="0">
                          <a:solidFill>
                            <a:srgbClr val="353E46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  <a:hlinkClick r:id="rId8" action="ppaction://hlinksldjump"/>
                        </a:rPr>
                        <a:t>04</a:t>
                      </a:r>
                      <a:r>
                        <a:rPr lang="pt-BR" sz="2000" dirty="0">
                          <a:solidFill>
                            <a:srgbClr val="353E46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pt-BR" sz="2000" dirty="0">
                          <a:solidFill>
                            <a:srgbClr val="353E46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  <a:hlinkClick r:id="rId8" action="ppaction://hlinksldjump"/>
                        </a:rPr>
                        <a:t>Como Funciona o Tratamento</a:t>
                      </a:r>
                      <a:endParaRPr lang="pt-BR" sz="2000" dirty="0">
                        <a:solidFill>
                          <a:srgbClr val="353E4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pt-BR" sz="2000" dirty="0">
                          <a:solidFill>
                            <a:srgbClr val="353E46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  <a:hlinkClick r:id="rId8" action="ppaction://hlinksldjump"/>
                        </a:rPr>
                        <a:t>.................</a:t>
                      </a:r>
                      <a:endParaRPr lang="pt-BR" sz="2000" dirty="0">
                        <a:solidFill>
                          <a:srgbClr val="353E4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pt-BR" sz="2000" dirty="0">
                          <a:solidFill>
                            <a:srgbClr val="353E46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  <a:hlinkClick r:id="rId8" action="ppaction://hlinksldjump"/>
                        </a:rPr>
                        <a:t>12</a:t>
                      </a:r>
                      <a:endParaRPr lang="pt-BR" sz="2000" dirty="0">
                        <a:solidFill>
                          <a:srgbClr val="353E4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74487417"/>
                  </a:ext>
                </a:extLst>
              </a:tr>
            </a:tbl>
          </a:graphicData>
        </a:graphic>
      </p:graphicFrame>
      <p:graphicFrame>
        <p:nvGraphicFramePr>
          <p:cNvPr id="10" name="Tabela 9">
            <a:extLst>
              <a:ext uri="{FF2B5EF4-FFF2-40B4-BE49-F238E27FC236}">
                <a16:creationId xmlns:a16="http://schemas.microsoft.com/office/drawing/2014/main" id="{187D51D2-620C-7C77-ECE6-D2EA8CC329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2868247"/>
              </p:ext>
            </p:extLst>
          </p:nvPr>
        </p:nvGraphicFramePr>
        <p:xfrm>
          <a:off x="606886" y="6635541"/>
          <a:ext cx="5644228" cy="396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9120">
                  <a:extLst>
                    <a:ext uri="{9D8B030D-6E8A-4147-A177-3AD203B41FA5}">
                      <a16:colId xmlns:a16="http://schemas.microsoft.com/office/drawing/2014/main" val="4084497886"/>
                    </a:ext>
                  </a:extLst>
                </a:gridCol>
                <a:gridCol w="3276600">
                  <a:extLst>
                    <a:ext uri="{9D8B030D-6E8A-4147-A177-3AD203B41FA5}">
                      <a16:colId xmlns:a16="http://schemas.microsoft.com/office/drawing/2014/main" val="451125690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521750609"/>
                    </a:ext>
                  </a:extLst>
                </a:gridCol>
                <a:gridCol w="493108">
                  <a:extLst>
                    <a:ext uri="{9D8B030D-6E8A-4147-A177-3AD203B41FA5}">
                      <a16:colId xmlns:a16="http://schemas.microsoft.com/office/drawing/2014/main" val="23955284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BR" sz="2000" dirty="0">
                          <a:solidFill>
                            <a:srgbClr val="353E46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  <a:hlinkClick r:id="rId9" action="ppaction://hlinksldjump"/>
                        </a:rPr>
                        <a:t>05.</a:t>
                      </a:r>
                      <a:endParaRPr lang="pt-BR" sz="2000" dirty="0">
                        <a:solidFill>
                          <a:srgbClr val="353E4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pt-BR" sz="2000" dirty="0">
                          <a:solidFill>
                            <a:srgbClr val="353E46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  <a:hlinkClick r:id="rId9" action="ppaction://hlinksldjump"/>
                        </a:rPr>
                        <a:t>O Papel do Terapeuta Floral</a:t>
                      </a:r>
                      <a:endParaRPr lang="pt-BR" sz="2000" dirty="0">
                        <a:solidFill>
                          <a:srgbClr val="353E4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pt-BR" sz="2000" dirty="0">
                          <a:solidFill>
                            <a:srgbClr val="353E46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  <a:hlinkClick r:id="rId9" action="ppaction://hlinksldjump"/>
                        </a:rPr>
                        <a:t>.................</a:t>
                      </a:r>
                      <a:endParaRPr lang="pt-BR" sz="2000" dirty="0">
                        <a:solidFill>
                          <a:srgbClr val="353E4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pt-BR" sz="2000" dirty="0">
                          <a:solidFill>
                            <a:srgbClr val="353E46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  <a:hlinkClick r:id="rId9" action="ppaction://hlinksldjump"/>
                        </a:rPr>
                        <a:t>14</a:t>
                      </a:r>
                      <a:endParaRPr lang="pt-BR" sz="2000" dirty="0">
                        <a:solidFill>
                          <a:srgbClr val="353E4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22141041"/>
                  </a:ext>
                </a:extLst>
              </a:tr>
            </a:tbl>
          </a:graphicData>
        </a:graphic>
      </p:graphicFrame>
      <p:graphicFrame>
        <p:nvGraphicFramePr>
          <p:cNvPr id="11" name="Tabela 10">
            <a:extLst>
              <a:ext uri="{FF2B5EF4-FFF2-40B4-BE49-F238E27FC236}">
                <a16:creationId xmlns:a16="http://schemas.microsoft.com/office/drawing/2014/main" id="{22BBCD31-3D48-C961-B1F5-42E74DD842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2032956"/>
              </p:ext>
            </p:extLst>
          </p:nvPr>
        </p:nvGraphicFramePr>
        <p:xfrm>
          <a:off x="606886" y="7099360"/>
          <a:ext cx="5644228" cy="396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9120">
                  <a:extLst>
                    <a:ext uri="{9D8B030D-6E8A-4147-A177-3AD203B41FA5}">
                      <a16:colId xmlns:a16="http://schemas.microsoft.com/office/drawing/2014/main" val="4084497886"/>
                    </a:ext>
                  </a:extLst>
                </a:gridCol>
                <a:gridCol w="3276600">
                  <a:extLst>
                    <a:ext uri="{9D8B030D-6E8A-4147-A177-3AD203B41FA5}">
                      <a16:colId xmlns:a16="http://schemas.microsoft.com/office/drawing/2014/main" val="451125690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521750609"/>
                    </a:ext>
                  </a:extLst>
                </a:gridCol>
                <a:gridCol w="493108">
                  <a:extLst>
                    <a:ext uri="{9D8B030D-6E8A-4147-A177-3AD203B41FA5}">
                      <a16:colId xmlns:a16="http://schemas.microsoft.com/office/drawing/2014/main" val="23955284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BR" sz="2000" dirty="0">
                          <a:solidFill>
                            <a:srgbClr val="353E46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  <a:hlinkClick r:id="rId10" action="ppaction://hlinksldjump"/>
                        </a:rPr>
                        <a:t>06.</a:t>
                      </a:r>
                      <a:endParaRPr lang="pt-BR" sz="2000" dirty="0">
                        <a:solidFill>
                          <a:srgbClr val="353E4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pt-BR" sz="2000" dirty="0">
                          <a:solidFill>
                            <a:srgbClr val="353E46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  <a:hlinkClick r:id="rId10" action="ppaction://hlinksldjump"/>
                        </a:rPr>
                        <a:t>Onde Comprar os Florais?</a:t>
                      </a:r>
                      <a:endParaRPr lang="pt-BR" sz="2000" dirty="0">
                        <a:solidFill>
                          <a:srgbClr val="353E4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pt-BR" sz="2000" dirty="0">
                          <a:solidFill>
                            <a:srgbClr val="353E46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  <a:hlinkClick r:id="rId10" action="ppaction://hlinksldjump"/>
                        </a:rPr>
                        <a:t>.................</a:t>
                      </a:r>
                      <a:endParaRPr lang="pt-BR" sz="2000" dirty="0">
                        <a:solidFill>
                          <a:srgbClr val="353E4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pt-BR" sz="2000" dirty="0">
                          <a:solidFill>
                            <a:srgbClr val="353E46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  <a:hlinkClick r:id="rId10" action="ppaction://hlinksldjump"/>
                        </a:rPr>
                        <a:t>17</a:t>
                      </a:r>
                      <a:endParaRPr lang="pt-BR" sz="2000" dirty="0">
                        <a:solidFill>
                          <a:srgbClr val="353E4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55341771"/>
                  </a:ext>
                </a:extLst>
              </a:tr>
            </a:tbl>
          </a:graphicData>
        </a:graphic>
      </p:graphicFrame>
      <p:graphicFrame>
        <p:nvGraphicFramePr>
          <p:cNvPr id="12" name="Tabela 11">
            <a:extLst>
              <a:ext uri="{FF2B5EF4-FFF2-40B4-BE49-F238E27FC236}">
                <a16:creationId xmlns:a16="http://schemas.microsoft.com/office/drawing/2014/main" id="{41CE403E-4AB7-2296-F9FC-1239F80BF8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4592187"/>
              </p:ext>
            </p:extLst>
          </p:nvPr>
        </p:nvGraphicFramePr>
        <p:xfrm>
          <a:off x="606886" y="7563179"/>
          <a:ext cx="5644228" cy="396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9120">
                  <a:extLst>
                    <a:ext uri="{9D8B030D-6E8A-4147-A177-3AD203B41FA5}">
                      <a16:colId xmlns:a16="http://schemas.microsoft.com/office/drawing/2014/main" val="4084497886"/>
                    </a:ext>
                  </a:extLst>
                </a:gridCol>
                <a:gridCol w="3276600">
                  <a:extLst>
                    <a:ext uri="{9D8B030D-6E8A-4147-A177-3AD203B41FA5}">
                      <a16:colId xmlns:a16="http://schemas.microsoft.com/office/drawing/2014/main" val="451125690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521750609"/>
                    </a:ext>
                  </a:extLst>
                </a:gridCol>
                <a:gridCol w="493108">
                  <a:extLst>
                    <a:ext uri="{9D8B030D-6E8A-4147-A177-3AD203B41FA5}">
                      <a16:colId xmlns:a16="http://schemas.microsoft.com/office/drawing/2014/main" val="23955284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BR" sz="2000" dirty="0">
                          <a:solidFill>
                            <a:srgbClr val="353E46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  <a:hlinkClick r:id="rId11" action="ppaction://hlinksldjump"/>
                        </a:rPr>
                        <a:t>07.</a:t>
                      </a:r>
                      <a:endParaRPr lang="pt-BR" sz="2000" dirty="0">
                        <a:solidFill>
                          <a:srgbClr val="353E4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pt-BR" sz="2000" dirty="0">
                          <a:solidFill>
                            <a:srgbClr val="353E46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  <a:hlinkClick r:id="rId11" action="ppaction://hlinksldjump"/>
                        </a:rPr>
                        <a:t>Conclusão</a:t>
                      </a:r>
                      <a:endParaRPr lang="pt-BR" sz="2000" dirty="0">
                        <a:solidFill>
                          <a:srgbClr val="353E4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pt-BR" sz="2000" dirty="0">
                          <a:solidFill>
                            <a:srgbClr val="353E46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  <a:hlinkClick r:id="rId11" action="ppaction://hlinksldjump"/>
                        </a:rPr>
                        <a:t>.................</a:t>
                      </a:r>
                      <a:endParaRPr lang="pt-BR" sz="2000" dirty="0">
                        <a:solidFill>
                          <a:srgbClr val="353E4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pt-BR" sz="2000" dirty="0">
                          <a:solidFill>
                            <a:srgbClr val="353E46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  <a:hlinkClick r:id="rId11" action="ppaction://hlinksldjump"/>
                        </a:rPr>
                        <a:t>19</a:t>
                      </a:r>
                      <a:endParaRPr lang="pt-BR" sz="2000" dirty="0">
                        <a:solidFill>
                          <a:srgbClr val="353E4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77955114"/>
                  </a:ext>
                </a:extLst>
              </a:tr>
            </a:tbl>
          </a:graphicData>
        </a:graphic>
      </p:graphicFrame>
      <p:graphicFrame>
        <p:nvGraphicFramePr>
          <p:cNvPr id="13" name="Tabela 12">
            <a:extLst>
              <a:ext uri="{FF2B5EF4-FFF2-40B4-BE49-F238E27FC236}">
                <a16:creationId xmlns:a16="http://schemas.microsoft.com/office/drawing/2014/main" id="{375D09F9-B019-F954-A47C-F21E49B704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3544313"/>
              </p:ext>
            </p:extLst>
          </p:nvPr>
        </p:nvGraphicFramePr>
        <p:xfrm>
          <a:off x="606886" y="8026996"/>
          <a:ext cx="5644228" cy="396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9120">
                  <a:extLst>
                    <a:ext uri="{9D8B030D-6E8A-4147-A177-3AD203B41FA5}">
                      <a16:colId xmlns:a16="http://schemas.microsoft.com/office/drawing/2014/main" val="4084497886"/>
                    </a:ext>
                  </a:extLst>
                </a:gridCol>
                <a:gridCol w="3276600">
                  <a:extLst>
                    <a:ext uri="{9D8B030D-6E8A-4147-A177-3AD203B41FA5}">
                      <a16:colId xmlns:a16="http://schemas.microsoft.com/office/drawing/2014/main" val="451125690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521750609"/>
                    </a:ext>
                  </a:extLst>
                </a:gridCol>
                <a:gridCol w="493108">
                  <a:extLst>
                    <a:ext uri="{9D8B030D-6E8A-4147-A177-3AD203B41FA5}">
                      <a16:colId xmlns:a16="http://schemas.microsoft.com/office/drawing/2014/main" val="23955284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BR" sz="2000" dirty="0">
                          <a:solidFill>
                            <a:srgbClr val="353E46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  <a:hlinkClick r:id="rId12" action="ppaction://hlinksldjump"/>
                        </a:rPr>
                        <a:t>08.</a:t>
                      </a:r>
                      <a:endParaRPr lang="pt-BR" sz="2000" dirty="0">
                        <a:solidFill>
                          <a:srgbClr val="353E4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pt-BR" sz="2000" dirty="0">
                          <a:solidFill>
                            <a:srgbClr val="353E46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  <a:hlinkClick r:id="rId12" action="ppaction://hlinksldjump"/>
                        </a:rPr>
                        <a:t>Agradecimento</a:t>
                      </a:r>
                      <a:endParaRPr lang="pt-BR" sz="2000" dirty="0">
                        <a:solidFill>
                          <a:srgbClr val="353E4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pt-BR" sz="2000" dirty="0">
                          <a:solidFill>
                            <a:srgbClr val="353E46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  <a:hlinkClick r:id="rId12" action="ppaction://hlinksldjump"/>
                        </a:rPr>
                        <a:t>.................</a:t>
                      </a:r>
                      <a:endParaRPr lang="pt-BR" sz="2000" dirty="0">
                        <a:solidFill>
                          <a:srgbClr val="353E4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pt-BR" sz="2000" dirty="0">
                          <a:solidFill>
                            <a:srgbClr val="353E46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  <a:hlinkClick r:id="rId12" action="ppaction://hlinksldjump"/>
                        </a:rPr>
                        <a:t>21</a:t>
                      </a:r>
                      <a:endParaRPr lang="pt-BR" sz="2000" dirty="0">
                        <a:solidFill>
                          <a:srgbClr val="353E4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698830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578798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EA1">
            <a:alpha val="50000"/>
          </a:srgb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2638B82-27F5-F948-F3CA-09651A9EC7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>
            <a:extLst>
              <a:ext uri="{FF2B5EF4-FFF2-40B4-BE49-F238E27FC236}">
                <a16:creationId xmlns:a16="http://schemas.microsoft.com/office/drawing/2014/main" id="{359C72B8-CBD6-98C8-B882-FFC5815F7E5A}"/>
              </a:ext>
            </a:extLst>
          </p:cNvPr>
          <p:cNvSpPr txBox="1"/>
          <p:nvPr/>
        </p:nvSpPr>
        <p:spPr>
          <a:xfrm>
            <a:off x="1362712" y="978582"/>
            <a:ext cx="4975361" cy="3373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dirty="0">
                <a:solidFill>
                  <a:srgbClr val="34465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 Terapia Floral é uma ferramenta poderosa e acessível para quem busca uma vida mais equilibrada e harmoniosa. Contar com o apoio de um terapeuta floral pode fazer toda a diferença na jornada de autotransformação. Comece hoje mesmo a explorar os benefícios dessa terapia e descubra o poder das flores no cuidado com suas emoções.</a:t>
            </a:r>
          </a:p>
        </p:txBody>
      </p:sp>
      <p:pic>
        <p:nvPicPr>
          <p:cNvPr id="5" name="Imagem 4" descr="Imagem de uma silhueta humana de meio corpo virada para o lado esquerdo com o coração e o cérebro iluminado. Ao fundo cores azuladas e arroxeadas e flores e folhas brancas com efeito transparente demonstrando conexão com o homem.">
            <a:extLst>
              <a:ext uri="{FF2B5EF4-FFF2-40B4-BE49-F238E27FC236}">
                <a16:creationId xmlns:a16="http://schemas.microsoft.com/office/drawing/2014/main" id="{DF001507-9C0E-783E-FDD3-C25093CCB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751422" y="5076891"/>
            <a:ext cx="3355155" cy="335515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2" name="Espaço Reservado para Rodapé 31">
            <a:extLst>
              <a:ext uri="{FF2B5EF4-FFF2-40B4-BE49-F238E27FC236}">
                <a16:creationId xmlns:a16="http://schemas.microsoft.com/office/drawing/2014/main" id="{F7809BEE-BFC5-F79A-43F4-24E4C9E37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0600" y="9156996"/>
            <a:ext cx="4876800" cy="418805"/>
          </a:xfrm>
        </p:spPr>
        <p:txBody>
          <a:bodyPr/>
          <a:lstStyle/>
          <a:p>
            <a:r>
              <a:rPr lang="pt-BR" dirty="0">
                <a:solidFill>
                  <a:srgbClr val="344654"/>
                </a:solidFill>
              </a:rPr>
              <a:t>A ESSÊNCIA TRANSFORMADORA DAS FLORES - ANA HELENA TESTA DE CARVALHO</a:t>
            </a:r>
          </a:p>
        </p:txBody>
      </p:sp>
      <p:sp>
        <p:nvSpPr>
          <p:cNvPr id="33" name="Espaço Reservado para Número de Slide 32">
            <a:extLst>
              <a:ext uri="{FF2B5EF4-FFF2-40B4-BE49-F238E27FC236}">
                <a16:creationId xmlns:a16="http://schemas.microsoft.com/office/drawing/2014/main" id="{86023CAD-623E-8115-6628-EDEB67021D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794000" y="9433561"/>
            <a:ext cx="1270000" cy="294639"/>
          </a:xfrm>
        </p:spPr>
        <p:txBody>
          <a:bodyPr/>
          <a:lstStyle/>
          <a:p>
            <a:pPr algn="ctr"/>
            <a:fld id="{C44CF957-D31B-414A-89C1-DB89F0B85AB9}" type="slidenum">
              <a:rPr lang="pt-BR" smtClean="0">
                <a:solidFill>
                  <a:srgbClr val="344654"/>
                </a:solidFill>
              </a:rPr>
              <a:pPr algn="ctr"/>
              <a:t>20</a:t>
            </a:fld>
            <a:endParaRPr lang="pt-BR" dirty="0">
              <a:solidFill>
                <a:srgbClr val="344654"/>
              </a:solidFill>
            </a:endParaRPr>
          </a:p>
        </p:txBody>
      </p:sp>
      <p:pic>
        <p:nvPicPr>
          <p:cNvPr id="34" name="Imagem 33">
            <a:extLst>
              <a:ext uri="{FF2B5EF4-FFF2-40B4-BE49-F238E27FC236}">
                <a16:creationId xmlns:a16="http://schemas.microsoft.com/office/drawing/2014/main" id="{005A3F54-1B0B-77CA-1B3C-FC08BA281E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6300"/>
                    </a14:imgEffect>
                  </a14:imgLayer>
                </a14:imgProps>
              </a:ext>
            </a:extLst>
          </a:blip>
          <a:srcRect l="32000" r="26889"/>
          <a:stretch/>
        </p:blipFill>
        <p:spPr>
          <a:xfrm>
            <a:off x="-111760" y="-104901"/>
            <a:ext cx="1207771" cy="3577104"/>
          </a:xfrm>
          <a:prstGeom prst="rect">
            <a:avLst/>
          </a:prstGeom>
          <a:effectLst>
            <a:softEdge rad="101600"/>
          </a:effectLst>
        </p:spPr>
      </p:pic>
    </p:spTree>
    <p:extLst>
      <p:ext uri="{BB962C8B-B14F-4D97-AF65-F5344CB8AC3E}">
        <p14:creationId xmlns:p14="http://schemas.microsoft.com/office/powerpoint/2010/main" val="11313751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465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2C13CEE-6533-737E-6752-704DF69959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372130B7-FF5D-51D8-6D15-804ECE496C54}"/>
              </a:ext>
            </a:extLst>
          </p:cNvPr>
          <p:cNvSpPr txBox="1"/>
          <p:nvPr/>
        </p:nvSpPr>
        <p:spPr>
          <a:xfrm>
            <a:off x="705485" y="2976417"/>
            <a:ext cx="54470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>
                <a:solidFill>
                  <a:srgbClr val="FBF994"/>
                </a:solidFill>
                <a:effectLst>
                  <a:outerShdw blurRad="50800" dist="50800" dir="5400000" algn="ctr" rotWithShape="0">
                    <a:srgbClr val="A89F52"/>
                  </a:outerShdw>
                </a:effectLst>
                <a:latin typeface="Calibri Light" panose="020F0302020204030204" pitchFamily="34" charset="0"/>
                <a:ea typeface="Tahoma" panose="020B0604030504040204" pitchFamily="34" charset="0"/>
                <a:cs typeface="Calibri Light" panose="020F0302020204030204" pitchFamily="34" charset="0"/>
              </a:rPr>
              <a:t>CAPÍTULO 08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31777E03-9AB5-4165-CA06-115B23DBFFC5}"/>
              </a:ext>
            </a:extLst>
          </p:cNvPr>
          <p:cNvSpPr txBox="1"/>
          <p:nvPr/>
        </p:nvSpPr>
        <p:spPr>
          <a:xfrm>
            <a:off x="331575" y="3850378"/>
            <a:ext cx="61939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solidFill>
                  <a:srgbClr val="FBF994"/>
                </a:solidFill>
                <a:latin typeface="Calibri Light" panose="020F0302020204030204" pitchFamily="34" charset="0"/>
                <a:ea typeface="Tahoma" panose="020B0604030504040204" pitchFamily="34" charset="0"/>
                <a:cs typeface="Calibri Light" panose="020F0302020204030204" pitchFamily="34" charset="0"/>
              </a:rPr>
              <a:t>AGRADECIMENTO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3CB3BF8B-9DB2-D9F7-33DA-BE5D059A3A5E}"/>
              </a:ext>
            </a:extLst>
          </p:cNvPr>
          <p:cNvSpPr txBox="1"/>
          <p:nvPr/>
        </p:nvSpPr>
        <p:spPr>
          <a:xfrm>
            <a:off x="411480" y="5610072"/>
            <a:ext cx="603503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i="1" dirty="0">
                <a:solidFill>
                  <a:srgbClr val="FBF994"/>
                </a:solidFill>
                <a:latin typeface="Calibri Light" panose="020F0302020204030204" pitchFamily="34" charset="0"/>
                <a:ea typeface="Tahoma" panose="020B0604030504040204" pitchFamily="34" charset="0"/>
                <a:cs typeface="Calibri Light" panose="020F0302020204030204" pitchFamily="34" charset="0"/>
              </a:rPr>
              <a:t>"Seja qual for o caminho que escolher, lembre-se: </a:t>
            </a:r>
          </a:p>
          <a:p>
            <a:pPr algn="ctr"/>
            <a:r>
              <a:rPr lang="pt-BR" sz="2000" i="1" dirty="0">
                <a:solidFill>
                  <a:srgbClr val="FBF994"/>
                </a:solidFill>
                <a:latin typeface="Calibri Light" panose="020F0302020204030204" pitchFamily="34" charset="0"/>
                <a:ea typeface="Tahoma" panose="020B0604030504040204" pitchFamily="34" charset="0"/>
                <a:cs typeface="Calibri Light" panose="020F0302020204030204" pitchFamily="34" charset="0"/>
              </a:rPr>
              <a:t>a jornada para a saúde começa com um passo em direção à sua própria luz.“</a:t>
            </a:r>
          </a:p>
          <a:p>
            <a:pPr algn="ctr"/>
            <a:r>
              <a:rPr lang="pt-BR" sz="2000" i="1" dirty="0">
                <a:solidFill>
                  <a:srgbClr val="FBF994"/>
                </a:solidFill>
                <a:latin typeface="Calibri Light" panose="020F0302020204030204" pitchFamily="34" charset="0"/>
                <a:ea typeface="Tahoma" panose="020B0604030504040204" pitchFamily="34" charset="0"/>
                <a:cs typeface="Calibri Light" panose="020F0302020204030204" pitchFamily="34" charset="0"/>
              </a:rPr>
              <a:t>Dr. Edward Bach</a:t>
            </a:r>
            <a:endParaRPr lang="pt-BR" sz="2800" i="1" dirty="0">
              <a:solidFill>
                <a:srgbClr val="FBF994"/>
              </a:solidFill>
              <a:latin typeface="Calibri Light" panose="020F0302020204030204" pitchFamily="34" charset="0"/>
              <a:ea typeface="Tahoma" panose="020B0604030504040204" pitchFamily="34" charset="0"/>
              <a:cs typeface="Calibri Light" panose="020F0302020204030204" pitchFamily="34" charset="0"/>
            </a:endParaRP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83E063E8-AF90-3CA2-78E2-23CE2E3421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21677" y="4768688"/>
            <a:ext cx="5814646" cy="174315"/>
          </a:xfrm>
          <a:prstGeom prst="roundRect">
            <a:avLst/>
          </a:prstGeom>
          <a:solidFill>
            <a:srgbClr val="A89F5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Gráfico 3">
            <a:extLst>
              <a:ext uri="{FF2B5EF4-FFF2-40B4-BE49-F238E27FC236}">
                <a16:creationId xmlns:a16="http://schemas.microsoft.com/office/drawing/2014/main" id="{C00C6B55-CA0C-18B5-6356-631F6DC7C0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71800" y="184591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4694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EA1">
            <a:alpha val="50000"/>
          </a:srgb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8A84ECE-AE35-8C54-6A58-15058E48A6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>
            <a:extLst>
              <a:ext uri="{FF2B5EF4-FFF2-40B4-BE49-F238E27FC236}">
                <a16:creationId xmlns:a16="http://schemas.microsoft.com/office/drawing/2014/main" id="{CBBF2771-7F83-3D86-C1ED-361551C2715C}"/>
              </a:ext>
            </a:extLst>
          </p:cNvPr>
          <p:cNvSpPr txBox="1"/>
          <p:nvPr/>
        </p:nvSpPr>
        <p:spPr>
          <a:xfrm>
            <a:off x="1362712" y="978582"/>
            <a:ext cx="4975361" cy="2542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dirty="0">
                <a:solidFill>
                  <a:srgbClr val="34465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Olá, sou Ana Helena, e atuo como Terapeuta Floral e Psicomotricista. Estou muito feliz por você ter dedicado seu tempo para aprender mais sobre a Terapia Floral. Espero que este e-book tenha trazido clareza e inspiração para iniciar sua jornada de bem-estar e equilíbrio emocional.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BAA43869-DB31-1766-B6FA-B3A84FD55701}"/>
              </a:ext>
            </a:extLst>
          </p:cNvPr>
          <p:cNvSpPr txBox="1"/>
          <p:nvPr/>
        </p:nvSpPr>
        <p:spPr>
          <a:xfrm>
            <a:off x="534283" y="3797510"/>
            <a:ext cx="5789433" cy="43890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dirty="0">
                <a:solidFill>
                  <a:srgbClr val="34465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 tiver dúvidas, quiser compartilhar sua experiência ou obter mais informações, entre em contato:</a:t>
            </a:r>
          </a:p>
          <a:p>
            <a:pPr algn="just">
              <a:lnSpc>
                <a:spcPct val="150000"/>
              </a:lnSpc>
            </a:pPr>
            <a:endParaRPr lang="pt-BR" dirty="0">
              <a:solidFill>
                <a:srgbClr val="34465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pt-BR" b="1" dirty="0">
                <a:solidFill>
                  <a:srgbClr val="34465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Instagram: </a:t>
            </a:r>
            <a:r>
              <a:rPr lang="pt-BR" dirty="0">
                <a:solidFill>
                  <a:srgbClr val="344654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anahelena.br</a:t>
            </a:r>
            <a:endParaRPr lang="pt-BR" dirty="0">
              <a:solidFill>
                <a:srgbClr val="34465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pt-BR" b="1" dirty="0">
                <a:solidFill>
                  <a:srgbClr val="34465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Telefone/Whatsapp: </a:t>
            </a:r>
            <a:r>
              <a:rPr lang="pt-BR" dirty="0">
                <a:solidFill>
                  <a:srgbClr val="344654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+55 (11) 97991-3141</a:t>
            </a:r>
            <a:endParaRPr lang="pt-BR" dirty="0">
              <a:solidFill>
                <a:srgbClr val="34465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>
              <a:lnSpc>
                <a:spcPct val="150000"/>
              </a:lnSpc>
            </a:pPr>
            <a:endParaRPr lang="pt-BR" dirty="0">
              <a:solidFill>
                <a:srgbClr val="34465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pt-BR" dirty="0">
                <a:solidFill>
                  <a:srgbClr val="34465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Estou à disposição para acompanhar você neste caminho transformador.</a:t>
            </a:r>
          </a:p>
          <a:p>
            <a:pPr algn="just">
              <a:lnSpc>
                <a:spcPct val="150000"/>
              </a:lnSpc>
            </a:pPr>
            <a:endParaRPr lang="pt-BR" sz="800" dirty="0">
              <a:solidFill>
                <a:srgbClr val="34465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pt-BR" dirty="0">
                <a:solidFill>
                  <a:srgbClr val="34465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Um grande abraço!</a:t>
            </a:r>
          </a:p>
          <a:p>
            <a:pPr algn="just">
              <a:lnSpc>
                <a:spcPct val="150000"/>
              </a:lnSpc>
            </a:pPr>
            <a:endParaRPr lang="pt-BR" dirty="0">
              <a:solidFill>
                <a:srgbClr val="34465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5" name="Imagem 14" descr="Foto da autora: mulher branca de meia idade, cabelos curtos e castanhos, óculos de grau e a mão sob o queixo.">
            <a:extLst>
              <a:ext uri="{FF2B5EF4-FFF2-40B4-BE49-F238E27FC236}">
                <a16:creationId xmlns:a16="http://schemas.microsoft.com/office/drawing/2014/main" id="{D57F48E4-4FAE-87F4-9E0B-1951272F16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532" y="7718228"/>
            <a:ext cx="1270000" cy="128064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4" name="Imagem 33">
            <a:extLst>
              <a:ext uri="{FF2B5EF4-FFF2-40B4-BE49-F238E27FC236}">
                <a16:creationId xmlns:a16="http://schemas.microsoft.com/office/drawing/2014/main" id="{254DE25A-BCD1-9103-2D06-A523FDDFB7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7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6300"/>
                    </a14:imgEffect>
                  </a14:imgLayer>
                </a14:imgProps>
              </a:ext>
            </a:extLst>
          </a:blip>
          <a:srcRect l="32000" r="26889"/>
          <a:stretch/>
        </p:blipFill>
        <p:spPr>
          <a:xfrm>
            <a:off x="-111760" y="-104901"/>
            <a:ext cx="1207771" cy="3577104"/>
          </a:xfrm>
          <a:prstGeom prst="rect">
            <a:avLst/>
          </a:prstGeom>
          <a:effectLst>
            <a:softEdge rad="101600"/>
          </a:effectLst>
        </p:spPr>
      </p:pic>
      <p:sp>
        <p:nvSpPr>
          <p:cNvPr id="32" name="Espaço Reservado para Rodapé 31">
            <a:extLst>
              <a:ext uri="{FF2B5EF4-FFF2-40B4-BE49-F238E27FC236}">
                <a16:creationId xmlns:a16="http://schemas.microsoft.com/office/drawing/2014/main" id="{2D5E7674-6573-F48F-C245-CEFF0EF5B0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0600" y="9156996"/>
            <a:ext cx="4876800" cy="418805"/>
          </a:xfrm>
        </p:spPr>
        <p:txBody>
          <a:bodyPr/>
          <a:lstStyle/>
          <a:p>
            <a:r>
              <a:rPr lang="pt-BR" dirty="0">
                <a:solidFill>
                  <a:srgbClr val="344654"/>
                </a:solidFill>
              </a:rPr>
              <a:t>A ESSÊNCIA TRANSFORMADORA DAS FLORES - ANA HELENA TESTA DE CARVALHO</a:t>
            </a:r>
          </a:p>
        </p:txBody>
      </p:sp>
      <p:sp>
        <p:nvSpPr>
          <p:cNvPr id="33" name="Espaço Reservado para Número de Slide 32">
            <a:extLst>
              <a:ext uri="{FF2B5EF4-FFF2-40B4-BE49-F238E27FC236}">
                <a16:creationId xmlns:a16="http://schemas.microsoft.com/office/drawing/2014/main" id="{FD2ACB81-605F-392F-8C34-C5A1563C7A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794000" y="9433561"/>
            <a:ext cx="1270000" cy="294639"/>
          </a:xfrm>
        </p:spPr>
        <p:txBody>
          <a:bodyPr/>
          <a:lstStyle/>
          <a:p>
            <a:pPr algn="ctr"/>
            <a:fld id="{C44CF957-D31B-414A-89C1-DB89F0B85AB9}" type="slidenum">
              <a:rPr lang="pt-BR" smtClean="0">
                <a:solidFill>
                  <a:srgbClr val="344654"/>
                </a:solidFill>
              </a:rPr>
              <a:pPr algn="ctr"/>
              <a:t>22</a:t>
            </a:fld>
            <a:endParaRPr lang="pt-BR" dirty="0">
              <a:solidFill>
                <a:srgbClr val="344654"/>
              </a:solidFill>
            </a:endParaRP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7906DCA3-FF15-6101-FA28-6D0BE13A5D0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>
          <a:xfrm>
            <a:off x="3313816" y="8040501"/>
            <a:ext cx="3009900" cy="636094"/>
          </a:xfrm>
          <a:prstGeom prst="roundRect">
            <a:avLst/>
          </a:prstGeom>
          <a:noFill/>
          <a:ln>
            <a:solidFill>
              <a:srgbClr val="353E46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  <a:softEdge rad="3175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divo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dirty="0">
                <a:solidFill>
                  <a:srgbClr val="F9FEA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lang="pt-BR" sz="1400" dirty="0">
                <a:solidFill>
                  <a:srgbClr val="F9FEA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8"/>
              </a:rPr>
              <a:t>Gostou do </a:t>
            </a:r>
            <a:r>
              <a:rPr lang="pt-BR" sz="1400" dirty="0" err="1">
                <a:solidFill>
                  <a:srgbClr val="F9FEA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8"/>
              </a:rPr>
              <a:t>eBook</a:t>
            </a:r>
            <a:r>
              <a:rPr lang="pt-BR" sz="1400" dirty="0">
                <a:solidFill>
                  <a:srgbClr val="F9FEA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8"/>
              </a:rPr>
              <a:t>?  Clique e avalie! </a:t>
            </a:r>
          </a:p>
          <a:p>
            <a:pPr algn="ctr"/>
            <a:r>
              <a:rPr lang="pt-BR" sz="1400" dirty="0">
                <a:solidFill>
                  <a:srgbClr val="F9FEA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8"/>
              </a:rPr>
              <a:t>Sua opinião faz toda a diferença.</a:t>
            </a:r>
            <a:endParaRPr lang="pt-BR" sz="1400" b="1" dirty="0">
              <a:solidFill>
                <a:srgbClr val="F9FEA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96920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465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25634D3-0782-934B-7A59-9675051E4A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áfico 8">
            <a:extLst>
              <a:ext uri="{FF2B5EF4-FFF2-40B4-BE49-F238E27FC236}">
                <a16:creationId xmlns:a16="http://schemas.microsoft.com/office/drawing/2014/main" id="{B3861363-587C-A976-254F-666A25E028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71800" y="1845912"/>
            <a:ext cx="914400" cy="91440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0984599-053D-3254-A43B-514E9F37CA3E}"/>
              </a:ext>
            </a:extLst>
          </p:cNvPr>
          <p:cNvSpPr txBox="1"/>
          <p:nvPr/>
        </p:nvSpPr>
        <p:spPr>
          <a:xfrm>
            <a:off x="705485" y="2976417"/>
            <a:ext cx="54470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>
                <a:solidFill>
                  <a:srgbClr val="FBF994"/>
                </a:solidFill>
                <a:effectLst>
                  <a:outerShdw blurRad="50800" dist="50800" dir="5400000" algn="ctr" rotWithShape="0">
                    <a:srgbClr val="A89F52"/>
                  </a:outerShdw>
                </a:effectLst>
                <a:latin typeface="Calibri Light" panose="020F0302020204030204" pitchFamily="34" charset="0"/>
                <a:ea typeface="Tahoma" panose="020B0604030504040204" pitchFamily="34" charset="0"/>
                <a:cs typeface="Calibri Light" panose="020F0302020204030204" pitchFamily="34" charset="0"/>
              </a:rPr>
              <a:t>INTRODUÇÃO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0ADE52C-D2AC-B439-F36A-DFF6BEFC4EAA}"/>
              </a:ext>
            </a:extLst>
          </p:cNvPr>
          <p:cNvSpPr txBox="1"/>
          <p:nvPr/>
        </p:nvSpPr>
        <p:spPr>
          <a:xfrm>
            <a:off x="521677" y="5610072"/>
            <a:ext cx="581464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i="1" dirty="0">
                <a:solidFill>
                  <a:srgbClr val="FBF994"/>
                </a:solidFill>
                <a:latin typeface="Calibri Light" panose="020F0302020204030204" pitchFamily="34" charset="0"/>
                <a:ea typeface="Tahoma" panose="020B0604030504040204" pitchFamily="34" charset="0"/>
                <a:cs typeface="Calibri Light" panose="020F0302020204030204" pitchFamily="34" charset="0"/>
              </a:rPr>
              <a:t>"A saúde é nossa herança, nosso direito. É a completa e plena união entre a alma, a mente e o corpo.“</a:t>
            </a:r>
          </a:p>
          <a:p>
            <a:pPr algn="ctr"/>
            <a:r>
              <a:rPr lang="pt-BR" sz="2000" i="1" dirty="0">
                <a:solidFill>
                  <a:srgbClr val="FBF994"/>
                </a:solidFill>
                <a:latin typeface="Calibri Light" panose="020F0302020204030204" pitchFamily="34" charset="0"/>
                <a:ea typeface="Tahoma" panose="020B0604030504040204" pitchFamily="34" charset="0"/>
                <a:cs typeface="Calibri Light" panose="020F0302020204030204" pitchFamily="34" charset="0"/>
              </a:rPr>
              <a:t>Dr. Edward Bach</a:t>
            </a: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BA7811AC-A4BC-0F82-24E8-CF12AB4E92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21677" y="4768688"/>
            <a:ext cx="5814646" cy="174315"/>
          </a:xfrm>
          <a:prstGeom prst="roundRect">
            <a:avLst/>
          </a:prstGeom>
          <a:solidFill>
            <a:srgbClr val="A89F5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336779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EA1">
            <a:alpha val="50000"/>
          </a:srgb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078B1DF-6426-E6A9-B6FC-63B75FF6D8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Imagem 33" descr="Imagem no canto superior esquerdo das páginas de texto: contém um copo com água sobre uma superfície e uma flor irradiando luz presa a um galho sobre o copo. A flor pinta uma gota de água brilhante dentro do copo.">
            <a:extLst>
              <a:ext uri="{FF2B5EF4-FFF2-40B4-BE49-F238E27FC236}">
                <a16:creationId xmlns:a16="http://schemas.microsoft.com/office/drawing/2014/main" id="{8AC907C0-98AA-5BBE-C704-E47408F74D3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300"/>
                    </a14:imgEffect>
                  </a14:imgLayer>
                </a14:imgProps>
              </a:ext>
            </a:extLst>
          </a:blip>
          <a:srcRect l="32000" r="26889"/>
          <a:stretch/>
        </p:blipFill>
        <p:spPr>
          <a:xfrm>
            <a:off x="-111760" y="-104901"/>
            <a:ext cx="1207771" cy="3577104"/>
          </a:xfrm>
          <a:prstGeom prst="rect">
            <a:avLst/>
          </a:prstGeom>
          <a:effectLst>
            <a:softEdge rad="101600"/>
          </a:effectLst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762E86A3-5CA2-402F-3BFE-22361C405927}"/>
              </a:ext>
            </a:extLst>
          </p:cNvPr>
          <p:cNvSpPr txBox="1"/>
          <p:nvPr/>
        </p:nvSpPr>
        <p:spPr>
          <a:xfrm>
            <a:off x="1329055" y="978582"/>
            <a:ext cx="4975361" cy="3788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dirty="0">
                <a:solidFill>
                  <a:srgbClr val="34465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 Terapia Floral é uma abordagem natural e integrativa que utiliza essências florais para promover o equilíbrio emocional, mental e espiritual. Criada pelo médico britânico Edward Bach, essa terapia ganhou destaque por sua simplicidade e por oferecer um caminho de autotransformação. Embora o conceito "cura-te a ti mesmo" seja central, contar com o apoio de um terapeuta floral potencializa os resultados.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2A164916-AD65-CEF7-033A-94EEC5F089FD}"/>
              </a:ext>
            </a:extLst>
          </p:cNvPr>
          <p:cNvSpPr txBox="1"/>
          <p:nvPr/>
        </p:nvSpPr>
        <p:spPr>
          <a:xfrm>
            <a:off x="492125" y="5138561"/>
            <a:ext cx="5812291" cy="29601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dirty="0">
                <a:solidFill>
                  <a:srgbClr val="34465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Os Florais fazem parte das chamadas Práticas Integrativas e Complementares (PICS), reconhecidas pelo Sistema Único de Saúde (SUS) no Brasil. Isso reforça seu papel como uma terapia complementar, podendo ser utilizada junto a tratamentos médicos convencionais para potencializar os resultados e proporcionar um cuidado mais completo e humanizado.</a:t>
            </a:r>
            <a:endParaRPr lang="pt-BR" dirty="0">
              <a:solidFill>
                <a:srgbClr val="344654"/>
              </a:solidFill>
            </a:endParaRPr>
          </a:p>
        </p:txBody>
      </p:sp>
      <p:sp>
        <p:nvSpPr>
          <p:cNvPr id="32" name="Espaço Reservado para Rodapé 31">
            <a:extLst>
              <a:ext uri="{FF2B5EF4-FFF2-40B4-BE49-F238E27FC236}">
                <a16:creationId xmlns:a16="http://schemas.microsoft.com/office/drawing/2014/main" id="{706683FF-532B-7D13-1012-A26E98F86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0600" y="9156996"/>
            <a:ext cx="4876800" cy="418805"/>
          </a:xfrm>
        </p:spPr>
        <p:txBody>
          <a:bodyPr/>
          <a:lstStyle/>
          <a:p>
            <a:r>
              <a:rPr lang="pt-BR" dirty="0">
                <a:solidFill>
                  <a:srgbClr val="344654"/>
                </a:solidFill>
              </a:rPr>
              <a:t>A ESSÊNCIA TRANSFORMADORA DAS FLORES - ANA HELENA TESTA DE CARVALHO</a:t>
            </a:r>
          </a:p>
        </p:txBody>
      </p:sp>
      <p:sp>
        <p:nvSpPr>
          <p:cNvPr id="33" name="Espaço Reservado para Número de Slide 32">
            <a:extLst>
              <a:ext uri="{FF2B5EF4-FFF2-40B4-BE49-F238E27FC236}">
                <a16:creationId xmlns:a16="http://schemas.microsoft.com/office/drawing/2014/main" id="{747A6E7A-A013-EE21-BCEF-35765746E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794000" y="9433561"/>
            <a:ext cx="1270000" cy="294639"/>
          </a:xfrm>
        </p:spPr>
        <p:txBody>
          <a:bodyPr/>
          <a:lstStyle/>
          <a:p>
            <a:pPr algn="ctr"/>
            <a:fld id="{C44CF957-D31B-414A-89C1-DB89F0B85AB9}" type="slidenum">
              <a:rPr lang="pt-BR" smtClean="0">
                <a:solidFill>
                  <a:srgbClr val="344654"/>
                </a:solidFill>
              </a:rPr>
              <a:pPr algn="ctr"/>
              <a:t>4</a:t>
            </a:fld>
            <a:endParaRPr lang="pt-BR" dirty="0">
              <a:solidFill>
                <a:srgbClr val="34465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77335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465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30CDB22-653F-27CC-408C-30DDFF6979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E6214777-321C-C689-BEAD-F450CE6E6B6D}"/>
              </a:ext>
            </a:extLst>
          </p:cNvPr>
          <p:cNvSpPr txBox="1"/>
          <p:nvPr/>
        </p:nvSpPr>
        <p:spPr>
          <a:xfrm>
            <a:off x="705485" y="2976417"/>
            <a:ext cx="54470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>
                <a:solidFill>
                  <a:srgbClr val="FBF994"/>
                </a:solidFill>
                <a:effectLst>
                  <a:outerShdw blurRad="50800" dist="50800" dir="5400000" algn="ctr" rotWithShape="0">
                    <a:srgbClr val="A89F52"/>
                  </a:outerShdw>
                </a:effectLst>
                <a:latin typeface="Calibri Light" panose="020F0302020204030204" pitchFamily="34" charset="0"/>
                <a:ea typeface="Tahoma" panose="020B0604030504040204" pitchFamily="34" charset="0"/>
                <a:cs typeface="Calibri Light" panose="020F0302020204030204" pitchFamily="34" charset="0"/>
              </a:rPr>
              <a:t>CAPÍTULO 01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A6D404CA-8242-6576-BE33-797E68BDEBF5}"/>
              </a:ext>
            </a:extLst>
          </p:cNvPr>
          <p:cNvSpPr txBox="1"/>
          <p:nvPr/>
        </p:nvSpPr>
        <p:spPr>
          <a:xfrm>
            <a:off x="521677" y="3850378"/>
            <a:ext cx="54470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solidFill>
                  <a:srgbClr val="FBF994"/>
                </a:solidFill>
                <a:latin typeface="Calibri Light" panose="020F0302020204030204" pitchFamily="34" charset="0"/>
                <a:ea typeface="Tahoma" panose="020B0604030504040204" pitchFamily="34" charset="0"/>
                <a:cs typeface="Calibri Light" panose="020F0302020204030204" pitchFamily="34" charset="0"/>
              </a:rPr>
              <a:t>O QUE É A TERAPIA FLORAL?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D03268CB-0346-DA20-2131-EA27DF4BC318}"/>
              </a:ext>
            </a:extLst>
          </p:cNvPr>
          <p:cNvSpPr txBox="1"/>
          <p:nvPr/>
        </p:nvSpPr>
        <p:spPr>
          <a:xfrm>
            <a:off x="411480" y="5610072"/>
            <a:ext cx="603503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i="1" dirty="0">
                <a:solidFill>
                  <a:srgbClr val="FBF994"/>
                </a:solidFill>
                <a:latin typeface="Calibri Light" panose="020F0302020204030204" pitchFamily="34" charset="0"/>
                <a:ea typeface="Tahoma" panose="020B0604030504040204" pitchFamily="34" charset="0"/>
                <a:cs typeface="Calibri Light" panose="020F0302020204030204" pitchFamily="34" charset="0"/>
              </a:rPr>
              <a:t>"A verdadeira causa da doença está nos nossos estados emocionais.“</a:t>
            </a:r>
          </a:p>
          <a:p>
            <a:pPr algn="ctr"/>
            <a:r>
              <a:rPr lang="pt-BR" sz="2000" i="1" dirty="0">
                <a:solidFill>
                  <a:srgbClr val="FBF994"/>
                </a:solidFill>
                <a:latin typeface="Calibri Light" panose="020F0302020204030204" pitchFamily="34" charset="0"/>
                <a:ea typeface="Tahoma" panose="020B0604030504040204" pitchFamily="34" charset="0"/>
                <a:cs typeface="Calibri Light" panose="020F0302020204030204" pitchFamily="34" charset="0"/>
              </a:rPr>
              <a:t>Dr. Edward Bach</a:t>
            </a: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B243DBC0-EE87-51F0-8F53-9CE2D56409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21677" y="4768688"/>
            <a:ext cx="5814646" cy="174315"/>
          </a:xfrm>
          <a:prstGeom prst="roundRect">
            <a:avLst/>
          </a:prstGeom>
          <a:solidFill>
            <a:srgbClr val="A89F5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Gráfico 3">
            <a:extLst>
              <a:ext uri="{FF2B5EF4-FFF2-40B4-BE49-F238E27FC236}">
                <a16:creationId xmlns:a16="http://schemas.microsoft.com/office/drawing/2014/main" id="{F58D33D3-D804-DE0E-7727-C651F5BC76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71800" y="184591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8881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EA1">
            <a:alpha val="50000"/>
          </a:srgb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145883C-79FA-15C6-86BB-A0E9DB5FBB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>
            <a:extLst>
              <a:ext uri="{FF2B5EF4-FFF2-40B4-BE49-F238E27FC236}">
                <a16:creationId xmlns:a16="http://schemas.microsoft.com/office/drawing/2014/main" id="{6DB3B4B7-E267-E91B-D53F-BC07E7D74B4B}"/>
              </a:ext>
            </a:extLst>
          </p:cNvPr>
          <p:cNvSpPr txBox="1"/>
          <p:nvPr/>
        </p:nvSpPr>
        <p:spPr>
          <a:xfrm>
            <a:off x="1329055" y="978582"/>
            <a:ext cx="4975361" cy="2542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dirty="0">
                <a:solidFill>
                  <a:srgbClr val="34465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 Terapia Floral consiste no uso de essências extraídas de flores para auxiliar no equilíbrio emocional e na harmonia interior. Ela considera o indivíduo como um todo e atua de forma sutil e eficaz, ajudando a superar desafios emocionais e promover o bem-estar.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F1221A4D-E81E-ECCB-8FCA-01A8B0ACF04E}"/>
              </a:ext>
            </a:extLst>
          </p:cNvPr>
          <p:cNvSpPr txBox="1"/>
          <p:nvPr/>
        </p:nvSpPr>
        <p:spPr>
          <a:xfrm>
            <a:off x="492125" y="3785998"/>
            <a:ext cx="5812291" cy="2126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dirty="0">
                <a:solidFill>
                  <a:srgbClr val="34465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Essa terapia natural se baseia no princípio de que o equilíbrio emocional é fundamental para a saúde como um todo. Com a ajuda das essências florais, é possível reconectar-se com seu verdadeiro eu e viver com mais leveza e propósito.</a:t>
            </a: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347DDCBC-9782-0178-D0B6-32C237065930}"/>
              </a:ext>
            </a:extLst>
          </p:cNvPr>
          <p:cNvSpPr/>
          <p:nvPr/>
        </p:nvSpPr>
        <p:spPr>
          <a:xfrm>
            <a:off x="522854" y="6420150"/>
            <a:ext cx="5812291" cy="2126864"/>
          </a:xfrm>
          <a:prstGeom prst="roundRect">
            <a:avLst/>
          </a:prstGeom>
          <a:solidFill>
            <a:srgbClr val="353E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rgbClr val="F9FEA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Atualmente, existem diversos sistemas florais que apoiam a prática dessa terapia. Cada sistema possui características e essências específicas, permitindo uma ampla variedade de abordagens para atender às necessidades individuais. É essencial escolher com qual sistema deseja se tratar, considerando suas afinidades e a orientação de um terapeuta floral qualificado.</a:t>
            </a:r>
            <a:endParaRPr lang="pt-BR" b="1" dirty="0"/>
          </a:p>
        </p:txBody>
      </p:sp>
      <p:sp>
        <p:nvSpPr>
          <p:cNvPr id="32" name="Espaço Reservado para Rodapé 31">
            <a:extLst>
              <a:ext uri="{FF2B5EF4-FFF2-40B4-BE49-F238E27FC236}">
                <a16:creationId xmlns:a16="http://schemas.microsoft.com/office/drawing/2014/main" id="{09E7C9E7-87C3-75A9-45E2-5C35FFFFA0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0600" y="9156996"/>
            <a:ext cx="4876800" cy="418805"/>
          </a:xfrm>
        </p:spPr>
        <p:txBody>
          <a:bodyPr/>
          <a:lstStyle/>
          <a:p>
            <a:r>
              <a:rPr lang="pt-BR" dirty="0">
                <a:solidFill>
                  <a:srgbClr val="344654"/>
                </a:solidFill>
              </a:rPr>
              <a:t>A ESSÊNCIA TRANSFORMADORA DAS FLORES - ANA HELENA TESTA DE CARVALHO</a:t>
            </a:r>
          </a:p>
        </p:txBody>
      </p:sp>
      <p:sp>
        <p:nvSpPr>
          <p:cNvPr id="33" name="Espaço Reservado para Número de Slide 32">
            <a:extLst>
              <a:ext uri="{FF2B5EF4-FFF2-40B4-BE49-F238E27FC236}">
                <a16:creationId xmlns:a16="http://schemas.microsoft.com/office/drawing/2014/main" id="{976A577F-4E6F-8C6B-AF95-F2B55C487F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794000" y="9433561"/>
            <a:ext cx="1270000" cy="294639"/>
          </a:xfrm>
        </p:spPr>
        <p:txBody>
          <a:bodyPr/>
          <a:lstStyle/>
          <a:p>
            <a:pPr algn="ctr"/>
            <a:fld id="{C44CF957-D31B-414A-89C1-DB89F0B85AB9}" type="slidenum">
              <a:rPr lang="pt-BR" smtClean="0">
                <a:solidFill>
                  <a:srgbClr val="344654"/>
                </a:solidFill>
              </a:rPr>
              <a:pPr algn="ctr"/>
              <a:t>6</a:t>
            </a:fld>
            <a:endParaRPr lang="pt-BR" dirty="0">
              <a:solidFill>
                <a:srgbClr val="344654"/>
              </a:solidFill>
            </a:endParaRPr>
          </a:p>
        </p:txBody>
      </p:sp>
      <p:pic>
        <p:nvPicPr>
          <p:cNvPr id="34" name="Imagem 33">
            <a:extLst>
              <a:ext uri="{FF2B5EF4-FFF2-40B4-BE49-F238E27FC236}">
                <a16:creationId xmlns:a16="http://schemas.microsoft.com/office/drawing/2014/main" id="{B433104C-70D1-0E88-59DB-4374C3B030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300"/>
                    </a14:imgEffect>
                  </a14:imgLayer>
                </a14:imgProps>
              </a:ext>
            </a:extLst>
          </a:blip>
          <a:srcRect l="32000" r="26889"/>
          <a:stretch/>
        </p:blipFill>
        <p:spPr>
          <a:xfrm>
            <a:off x="-111760" y="-104901"/>
            <a:ext cx="1207771" cy="3577104"/>
          </a:xfrm>
          <a:prstGeom prst="rect">
            <a:avLst/>
          </a:prstGeom>
          <a:effectLst>
            <a:softEdge rad="101600"/>
          </a:effectLst>
        </p:spPr>
      </p:pic>
    </p:spTree>
    <p:extLst>
      <p:ext uri="{BB962C8B-B14F-4D97-AF65-F5344CB8AC3E}">
        <p14:creationId xmlns:p14="http://schemas.microsoft.com/office/powerpoint/2010/main" val="2615109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465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20D9E87-0B6B-AEBC-9A82-D10C95140E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98670E62-2377-E124-92B5-D40051EDFB3A}"/>
              </a:ext>
            </a:extLst>
          </p:cNvPr>
          <p:cNvSpPr txBox="1"/>
          <p:nvPr/>
        </p:nvSpPr>
        <p:spPr>
          <a:xfrm>
            <a:off x="705485" y="2976417"/>
            <a:ext cx="54470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>
                <a:solidFill>
                  <a:srgbClr val="FBF994"/>
                </a:solidFill>
                <a:effectLst>
                  <a:outerShdw blurRad="50800" dist="50800" dir="5400000" algn="ctr" rotWithShape="0">
                    <a:srgbClr val="A89F52"/>
                  </a:outerShdw>
                </a:effectLst>
                <a:latin typeface="Calibri Light" panose="020F0302020204030204" pitchFamily="34" charset="0"/>
                <a:ea typeface="Tahoma" panose="020B0604030504040204" pitchFamily="34" charset="0"/>
                <a:cs typeface="Calibri Light" panose="020F0302020204030204" pitchFamily="34" charset="0"/>
              </a:rPr>
              <a:t>CAPÍTULO 02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BD8ED557-3A5F-07CF-4192-C8CA1717B487}"/>
              </a:ext>
            </a:extLst>
          </p:cNvPr>
          <p:cNvSpPr txBox="1"/>
          <p:nvPr/>
        </p:nvSpPr>
        <p:spPr>
          <a:xfrm>
            <a:off x="521677" y="3850378"/>
            <a:ext cx="54470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solidFill>
                  <a:srgbClr val="FBF994"/>
                </a:solidFill>
                <a:latin typeface="Calibri Light" panose="020F0302020204030204" pitchFamily="34" charset="0"/>
                <a:ea typeface="Tahoma" panose="020B0604030504040204" pitchFamily="34" charset="0"/>
                <a:cs typeface="Calibri Light" panose="020F0302020204030204" pitchFamily="34" charset="0"/>
              </a:rPr>
              <a:t>PRINCIPAIS BENEFÍCIOS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7E4B7315-CC6E-9310-1B1C-3D7A45D913BC}"/>
              </a:ext>
            </a:extLst>
          </p:cNvPr>
          <p:cNvSpPr txBox="1"/>
          <p:nvPr/>
        </p:nvSpPr>
        <p:spPr>
          <a:xfrm>
            <a:off x="411480" y="5610072"/>
            <a:ext cx="603503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i="1" dirty="0">
                <a:solidFill>
                  <a:srgbClr val="FBF994"/>
                </a:solidFill>
                <a:latin typeface="Calibri Light" panose="020F0302020204030204" pitchFamily="34" charset="0"/>
                <a:ea typeface="Tahoma" panose="020B0604030504040204" pitchFamily="34" charset="0"/>
                <a:cs typeface="Calibri Light" panose="020F0302020204030204" pitchFamily="34" charset="0"/>
              </a:rPr>
              <a:t>"Não importa o tamanho do obstáculo, a força para superá-lo já existe dentro de você.“</a:t>
            </a:r>
          </a:p>
          <a:p>
            <a:pPr algn="ctr"/>
            <a:r>
              <a:rPr lang="pt-BR" sz="2000" i="1" dirty="0">
                <a:solidFill>
                  <a:srgbClr val="FBF994"/>
                </a:solidFill>
                <a:latin typeface="Calibri Light" panose="020F0302020204030204" pitchFamily="34" charset="0"/>
                <a:ea typeface="Tahoma" panose="020B0604030504040204" pitchFamily="34" charset="0"/>
                <a:cs typeface="Calibri Light" panose="020F0302020204030204" pitchFamily="34" charset="0"/>
              </a:rPr>
              <a:t>Dr. Edward Bach</a:t>
            </a: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FFE9BD4E-E43D-F1DF-6F7A-C8F8B88E7C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21677" y="4768688"/>
            <a:ext cx="5814646" cy="174315"/>
          </a:xfrm>
          <a:prstGeom prst="roundRect">
            <a:avLst/>
          </a:prstGeom>
          <a:solidFill>
            <a:srgbClr val="A89F5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Gráfico 3">
            <a:extLst>
              <a:ext uri="{FF2B5EF4-FFF2-40B4-BE49-F238E27FC236}">
                <a16:creationId xmlns:a16="http://schemas.microsoft.com/office/drawing/2014/main" id="{96CD3C24-D0F0-6AF2-C9FA-FC49717FD7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71800" y="184591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8489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EA1">
            <a:alpha val="50000"/>
          </a:srgb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1FEC493-7B02-8DD3-ADA1-BE2D1F937C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>
            <a:extLst>
              <a:ext uri="{FF2B5EF4-FFF2-40B4-BE49-F238E27FC236}">
                <a16:creationId xmlns:a16="http://schemas.microsoft.com/office/drawing/2014/main" id="{F9514DA7-C317-4738-4329-70CE08656189}"/>
              </a:ext>
            </a:extLst>
          </p:cNvPr>
          <p:cNvSpPr txBox="1"/>
          <p:nvPr/>
        </p:nvSpPr>
        <p:spPr>
          <a:xfrm>
            <a:off x="1329055" y="978582"/>
            <a:ext cx="4975361" cy="2126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dirty="0">
                <a:solidFill>
                  <a:srgbClr val="34465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 Terapia Floral é uma prática poderosa que oferece diversos benefícios ao corpo, mente e espírito. </a:t>
            </a:r>
          </a:p>
          <a:p>
            <a:pPr algn="just">
              <a:lnSpc>
                <a:spcPct val="150000"/>
              </a:lnSpc>
            </a:pPr>
            <a:endParaRPr lang="pt-BR" dirty="0">
              <a:solidFill>
                <a:srgbClr val="34465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pt-BR" dirty="0">
                <a:solidFill>
                  <a:srgbClr val="34465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Entre os principais estão: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C92AF187-FCF0-86AB-B167-7AAE7363614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/>
          <p:nvPr/>
        </p:nvSpPr>
        <p:spPr>
          <a:xfrm>
            <a:off x="366394" y="4306042"/>
            <a:ext cx="5938022" cy="36503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b="1" dirty="0">
                <a:solidFill>
                  <a:srgbClr val="34465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Alívio do estresse e ansiedade: </a:t>
            </a:r>
            <a:r>
              <a:rPr lang="pt-BR" dirty="0">
                <a:solidFill>
                  <a:srgbClr val="34465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Promove tranquilidade, ajudando a enfrentar os desafios diários com mais serenidade.</a:t>
            </a:r>
          </a:p>
          <a:p>
            <a:pPr algn="just"/>
            <a:endParaRPr lang="pt-BR" dirty="0">
              <a:solidFill>
                <a:srgbClr val="34465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endParaRPr lang="pt-BR" dirty="0">
              <a:solidFill>
                <a:srgbClr val="34465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r>
              <a:rPr lang="pt-BR" b="1" dirty="0">
                <a:solidFill>
                  <a:srgbClr val="34465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Equilíbrio emocional: </a:t>
            </a:r>
            <a:r>
              <a:rPr lang="pt-BR" dirty="0">
                <a:solidFill>
                  <a:srgbClr val="34465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Auxilia na gestão de sentimentos como medo, tristeza e insegurança, restaurando a paz interior.</a:t>
            </a:r>
          </a:p>
          <a:p>
            <a:pPr algn="just">
              <a:lnSpc>
                <a:spcPct val="150000"/>
              </a:lnSpc>
            </a:pPr>
            <a:endParaRPr lang="pt-BR" b="1" dirty="0">
              <a:solidFill>
                <a:srgbClr val="34465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pt-BR" b="1" dirty="0">
                <a:solidFill>
                  <a:srgbClr val="34465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Apoio em momentos de mudança: </a:t>
            </a:r>
            <a:r>
              <a:rPr lang="pt-BR" dirty="0">
                <a:solidFill>
                  <a:srgbClr val="34465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Ideal para períodos de transição como perdas, mudanças de trabalho ou novos começos.</a:t>
            </a:r>
          </a:p>
        </p:txBody>
      </p:sp>
      <p:pic>
        <p:nvPicPr>
          <p:cNvPr id="34" name="Imagem 33">
            <a:extLst>
              <a:ext uri="{FF2B5EF4-FFF2-40B4-BE49-F238E27FC236}">
                <a16:creationId xmlns:a16="http://schemas.microsoft.com/office/drawing/2014/main" id="{9428F658-CEC1-C66A-DD6D-DD5F837791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300"/>
                    </a14:imgEffect>
                  </a14:imgLayer>
                </a14:imgProps>
              </a:ext>
            </a:extLst>
          </a:blip>
          <a:srcRect l="32000" r="26889"/>
          <a:stretch/>
        </p:blipFill>
        <p:spPr>
          <a:xfrm>
            <a:off x="-111760" y="-104901"/>
            <a:ext cx="1207771" cy="3577104"/>
          </a:xfrm>
          <a:prstGeom prst="rect">
            <a:avLst/>
          </a:prstGeom>
          <a:effectLst>
            <a:softEdge rad="101600"/>
          </a:effectLst>
        </p:spPr>
      </p:pic>
      <p:sp>
        <p:nvSpPr>
          <p:cNvPr id="32" name="Espaço Reservado para Rodapé 31">
            <a:extLst>
              <a:ext uri="{FF2B5EF4-FFF2-40B4-BE49-F238E27FC236}">
                <a16:creationId xmlns:a16="http://schemas.microsoft.com/office/drawing/2014/main" id="{D883F32C-6357-53BA-7721-8552FBF98F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0600" y="9156996"/>
            <a:ext cx="4876800" cy="418805"/>
          </a:xfrm>
        </p:spPr>
        <p:txBody>
          <a:bodyPr/>
          <a:lstStyle/>
          <a:p>
            <a:r>
              <a:rPr lang="pt-BR" dirty="0">
                <a:solidFill>
                  <a:srgbClr val="344654"/>
                </a:solidFill>
              </a:rPr>
              <a:t>A ESSÊNCIA TRANSFORMADORA DAS FLORES - ANA HELENA TESTA DE CARVALHO</a:t>
            </a:r>
          </a:p>
        </p:txBody>
      </p:sp>
      <p:sp>
        <p:nvSpPr>
          <p:cNvPr id="33" name="Espaço Reservado para Número de Slide 32">
            <a:extLst>
              <a:ext uri="{FF2B5EF4-FFF2-40B4-BE49-F238E27FC236}">
                <a16:creationId xmlns:a16="http://schemas.microsoft.com/office/drawing/2014/main" id="{275D532F-DD82-CA15-4C63-A1F154D1C0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794000" y="9433561"/>
            <a:ext cx="1270000" cy="294639"/>
          </a:xfrm>
        </p:spPr>
        <p:txBody>
          <a:bodyPr/>
          <a:lstStyle/>
          <a:p>
            <a:pPr algn="ctr"/>
            <a:fld id="{C44CF957-D31B-414A-89C1-DB89F0B85AB9}" type="slidenum">
              <a:rPr lang="pt-BR" smtClean="0">
                <a:solidFill>
                  <a:srgbClr val="344654"/>
                </a:solidFill>
              </a:rPr>
              <a:pPr algn="ctr"/>
              <a:t>8</a:t>
            </a:fld>
            <a:endParaRPr lang="pt-BR" dirty="0">
              <a:solidFill>
                <a:srgbClr val="34465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67170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EA1">
            <a:alpha val="50000"/>
          </a:srgb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93540FA-9C57-7F71-B1CB-B0C3C835D4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>
            <a:extLst>
              <a:ext uri="{FF2B5EF4-FFF2-40B4-BE49-F238E27FC236}">
                <a16:creationId xmlns:a16="http://schemas.microsoft.com/office/drawing/2014/main" id="{FFE72B1D-6C0B-0285-1431-FDBC37570840}"/>
              </a:ext>
            </a:extLst>
          </p:cNvPr>
          <p:cNvSpPr txBox="1"/>
          <p:nvPr/>
        </p:nvSpPr>
        <p:spPr>
          <a:xfrm>
            <a:off x="1329055" y="978582"/>
            <a:ext cx="4975361" cy="3788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b="1" dirty="0">
                <a:solidFill>
                  <a:srgbClr val="34465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Fortalecimento da autoestima: </a:t>
            </a:r>
            <a:r>
              <a:rPr lang="pt-BR" dirty="0">
                <a:solidFill>
                  <a:srgbClr val="34465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Estimula a confiança e o amor-próprio, essenciais para enfrentar a vida com coragem.</a:t>
            </a:r>
          </a:p>
          <a:p>
            <a:pPr algn="just">
              <a:lnSpc>
                <a:spcPct val="150000"/>
              </a:lnSpc>
            </a:pPr>
            <a:endParaRPr lang="pt-BR" dirty="0">
              <a:solidFill>
                <a:srgbClr val="34465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pt-BR" b="1" dirty="0">
                <a:solidFill>
                  <a:srgbClr val="34465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Melhoria no sono: </a:t>
            </a:r>
            <a:r>
              <a:rPr lang="pt-BR" dirty="0">
                <a:solidFill>
                  <a:srgbClr val="34465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Reduz preocupações e ajuda a combater a insônia, proporcionando noites mais tranquilas.</a:t>
            </a:r>
          </a:p>
          <a:p>
            <a:pPr algn="just">
              <a:lnSpc>
                <a:spcPct val="150000"/>
              </a:lnSpc>
            </a:pPr>
            <a:endParaRPr lang="pt-BR" dirty="0">
              <a:solidFill>
                <a:srgbClr val="34465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>
              <a:lnSpc>
                <a:spcPct val="150000"/>
              </a:lnSpc>
            </a:pPr>
            <a:endParaRPr lang="pt-BR" dirty="0">
              <a:solidFill>
                <a:srgbClr val="34465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BA90515E-4FDB-CCAE-5BB7-50D1CAEE7786}"/>
              </a:ext>
            </a:extLst>
          </p:cNvPr>
          <p:cNvSpPr/>
          <p:nvPr/>
        </p:nvSpPr>
        <p:spPr>
          <a:xfrm>
            <a:off x="492125" y="7905485"/>
            <a:ext cx="5812291" cy="1099112"/>
          </a:xfrm>
          <a:prstGeom prst="roundRect">
            <a:avLst/>
          </a:prstGeom>
          <a:solidFill>
            <a:srgbClr val="353E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rgbClr val="F9FEA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 o uso consistente e adequado, os benefícios dos florais são sentidos de forma profunda, contribuindo para uma vida mais equilibrada e plena.</a:t>
            </a:r>
            <a:endParaRPr lang="pt-BR" b="1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9FA78DF1-8AAB-4948-F674-C8FCA54A7E57}"/>
              </a:ext>
            </a:extLst>
          </p:cNvPr>
          <p:cNvSpPr txBox="1"/>
          <p:nvPr/>
        </p:nvSpPr>
        <p:spPr>
          <a:xfrm>
            <a:off x="459989" y="3884142"/>
            <a:ext cx="5938022" cy="12958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endParaRPr lang="pt-BR" dirty="0">
              <a:solidFill>
                <a:srgbClr val="34465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pt-BR" b="1" dirty="0">
                <a:solidFill>
                  <a:srgbClr val="34465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Conexão espiritual: </a:t>
            </a:r>
            <a:r>
              <a:rPr lang="pt-BR" dirty="0">
                <a:solidFill>
                  <a:srgbClr val="34465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Aproxima você do seu eu interior, promovendo alinhamento entre corpo, mente e alma.</a:t>
            </a:r>
          </a:p>
        </p:txBody>
      </p:sp>
      <p:pic>
        <p:nvPicPr>
          <p:cNvPr id="16" name="Imagem 15" descr="Uma ilustração realista que representa os benefícios da terapia floral. A imagem inclui um ambiente natural sereno com flores desabrochando em várias cores, simbolizando harmonia e equilíbrio emocional. Um caminho brilhante através das flores leva a uma luz brilhante, representando o crescimento pessoal e a cura. No alto, a luz solar suave é filtrada através de nuvens suaves, enfatizando uma sensação de paz e tranquilidade.">
            <a:extLst>
              <a:ext uri="{FF2B5EF4-FFF2-40B4-BE49-F238E27FC236}">
                <a16:creationId xmlns:a16="http://schemas.microsoft.com/office/drawing/2014/main" id="{48A7C778-3390-D12B-4193-1523C698E4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6422" y="5487621"/>
            <a:ext cx="2145155" cy="214515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4" name="Imagem 33">
            <a:extLst>
              <a:ext uri="{FF2B5EF4-FFF2-40B4-BE49-F238E27FC236}">
                <a16:creationId xmlns:a16="http://schemas.microsoft.com/office/drawing/2014/main" id="{3B0E427F-5097-EC43-F583-85150F2E02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6300"/>
                    </a14:imgEffect>
                  </a14:imgLayer>
                </a14:imgProps>
              </a:ext>
            </a:extLst>
          </a:blip>
          <a:srcRect l="32000" r="26889"/>
          <a:stretch/>
        </p:blipFill>
        <p:spPr>
          <a:xfrm>
            <a:off x="-111760" y="-104901"/>
            <a:ext cx="1207771" cy="3577104"/>
          </a:xfrm>
          <a:prstGeom prst="rect">
            <a:avLst/>
          </a:prstGeom>
          <a:effectLst>
            <a:softEdge rad="101600"/>
          </a:effectLst>
        </p:spPr>
      </p:pic>
      <p:sp>
        <p:nvSpPr>
          <p:cNvPr id="32" name="Espaço Reservado para Rodapé 31">
            <a:extLst>
              <a:ext uri="{FF2B5EF4-FFF2-40B4-BE49-F238E27FC236}">
                <a16:creationId xmlns:a16="http://schemas.microsoft.com/office/drawing/2014/main" id="{AA628C74-4B66-64D9-8457-F5C2952209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0600" y="9156996"/>
            <a:ext cx="4876800" cy="418805"/>
          </a:xfrm>
        </p:spPr>
        <p:txBody>
          <a:bodyPr/>
          <a:lstStyle/>
          <a:p>
            <a:r>
              <a:rPr lang="pt-BR" dirty="0">
                <a:solidFill>
                  <a:srgbClr val="344654"/>
                </a:solidFill>
              </a:rPr>
              <a:t>A ESSÊNCIA TRANSFORMADORA DAS FLORES - ANA HELENA TESTA DE CARVALHO</a:t>
            </a:r>
          </a:p>
        </p:txBody>
      </p:sp>
      <p:sp>
        <p:nvSpPr>
          <p:cNvPr id="33" name="Espaço Reservado para Número de Slide 32">
            <a:extLst>
              <a:ext uri="{FF2B5EF4-FFF2-40B4-BE49-F238E27FC236}">
                <a16:creationId xmlns:a16="http://schemas.microsoft.com/office/drawing/2014/main" id="{77868109-375D-4778-3926-2E9458F30E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794000" y="9433561"/>
            <a:ext cx="1270000" cy="294639"/>
          </a:xfrm>
        </p:spPr>
        <p:txBody>
          <a:bodyPr/>
          <a:lstStyle/>
          <a:p>
            <a:pPr algn="ctr"/>
            <a:fld id="{C44CF957-D31B-414A-89C1-DB89F0B85AB9}" type="slidenum">
              <a:rPr lang="pt-BR" smtClean="0">
                <a:solidFill>
                  <a:srgbClr val="344654"/>
                </a:solidFill>
              </a:rPr>
              <a:pPr algn="ctr"/>
              <a:t>9</a:t>
            </a:fld>
            <a:endParaRPr lang="pt-BR" dirty="0">
              <a:solidFill>
                <a:srgbClr val="34465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952304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Tema do 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2673</TotalTime>
  <Words>1627</Words>
  <Application>Microsoft Office PowerPoint</Application>
  <PresentationFormat>Papel A4 (210 x 297 mm)</PresentationFormat>
  <Paragraphs>176</Paragraphs>
  <Slides>22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22</vt:i4>
      </vt:variant>
    </vt:vector>
  </HeadingPairs>
  <TitlesOfParts>
    <vt:vector size="29" baseType="lpstr">
      <vt:lpstr>Aptos</vt:lpstr>
      <vt:lpstr>Aptos Display</vt:lpstr>
      <vt:lpstr>Arial</vt:lpstr>
      <vt:lpstr>Calibri</vt:lpstr>
      <vt:lpstr>Calibri Light</vt:lpstr>
      <vt:lpstr>Tahoma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EBOOK - TERAPIA FLORAL - A ESSENCIA TRANSFORMADORA DAS FLORES</dc:title>
  <dc:creator>Ana Helena Testa de Carvalho</dc:creator>
  <cp:keywords>EBOOK;TERAPIA FLORAL</cp:keywords>
  <cp:lastModifiedBy>Ana Helena Testa de Carvalho</cp:lastModifiedBy>
  <cp:revision>3</cp:revision>
  <dcterms:created xsi:type="dcterms:W3CDTF">2025-01-09T01:13:27Z</dcterms:created>
  <dcterms:modified xsi:type="dcterms:W3CDTF">2025-01-12T15:57:23Z</dcterms:modified>
</cp:coreProperties>
</file>